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57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D96A-5B82-3517-0D3E-77956BE0D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41E615-8A3D-E6F5-94EE-9BDEF870A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49E3-BA40-CDED-5CCC-ABFAB360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877575-7ED1-4D12-262E-8ACD007ED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9C61D-ED1F-E2C3-EF90-29FFCFB7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31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D759-4925-005E-C9EB-0226AFF34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1195DD-240C-FF59-8A3E-3313B66D7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47F10-5A1E-F60F-7595-9D3ACDCCE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3CE6E-9E26-B84D-CCC8-847122EC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5E203-1B06-BB4D-FFF0-E68795AC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922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6200C7-3EE2-9735-790E-4F43675A8A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2B5369-46CD-566E-5414-F24D096CF2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58DBB-85A6-10ED-D866-BFC578FF4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FC6E6-18C0-AFFD-FA01-46A0DD7F8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3BBE9-27A0-B9EF-27DA-55F36CCFE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26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0CAC-964C-C71D-259E-E38BAAD95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64D4C-6677-0424-DB24-753CC106BE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FCA13-5CB6-998A-A3EB-632B66146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B6161-145B-448C-D644-5F81F013E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FC021-08DD-6D2D-1769-E4ADE84F5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02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0CC94-79A4-42F3-3925-89DF65533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99BD4-7C5C-B451-1DB1-84B3CA9C4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F041B-A130-03E3-2176-5C66FC098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22ED42-AA15-757C-C260-3ACD68D3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FE45-01E1-A48C-4F9C-D847D43D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267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889A-3CE7-7CDF-3F3B-CB14D2ADB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8050D3-00E6-3A51-3ECF-A566AEA329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97BBA6-FAA2-B8D1-B23F-9B7CE1EDA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7335-D4A3-2768-303C-1A1A0D2D7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43AF-B234-9F43-AC0E-D21357295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7DD78-D762-7F8D-CD70-741B47853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33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D44FF-F4F0-4594-0231-E1ABA2074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3D0-4E13-DF1B-BAFE-3325F5A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803CBB-5DE0-17AC-588D-EC84B8E3B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F40CF8-D25C-6E27-9ABA-245D55871D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323A8-8CDE-366F-2B44-57DD86DC42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6918A8-ABB5-64B2-A6D0-36505F59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73729C-6C27-77F6-B09A-44A106EB0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24194-68CB-24CD-A20F-7853EC88A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014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3217F-4A0E-E4C7-A214-86EE1DDB1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62E6FC-22A8-93BE-A47E-8C98E0DA0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05C21E-183E-28E3-F120-AAB7E99FB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415AD-708C-E26D-6F6C-0890D95A8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008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44FB44-ABBB-A832-DAF5-72F555792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2D08AA-9EAE-F7FA-D1F0-97E17DE59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659DC4-5E37-188B-84A1-33243D5DB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492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E2C78-0783-B9DB-0377-5DA7EEFB4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B01FF-0BB8-1AA3-D610-37E538B4C1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2E4D2-E0B9-F45C-E21D-C00D0F786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1468-324E-D06E-4EE9-52204EF7F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631ED-1523-2347-A3E9-A52A541AF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F5E2AD-5004-00B6-80F8-BB51DBAA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4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84ADE-B521-9FFF-CAF8-5AC49FCC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325DA-48D4-D3D5-40BF-998F0E40AE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ACC8FA-8E30-5B7E-3585-F6E7FC919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C6FCDE-C373-F444-881F-587A310FE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B358-6263-6283-D55E-B3F5ACE1D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A3B32-13BA-5ECA-0A9C-81C373ECF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696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0F39AF-8AD1-1857-3922-9720DA398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172FF-495B-D06E-1445-74453FC8D1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A7D76-9332-A1C1-FC77-23670EA9DA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9FB2DD-DF35-4B84-9135-C0E6A5E9FBB3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2FAB-5CAD-2720-9F24-B0489E4DEC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01E4D7-1EDC-9818-CAC6-AAC39A0307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C9E123-0CB8-4CD3-A52F-DDEB9B1789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808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588BC-3A2A-00D1-5FF5-716B49C4D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	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143670-43CB-A164-D2D3-47FDA1D61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/>
              <a:t>Sankalp Gupta</a:t>
            </a:r>
          </a:p>
          <a:p>
            <a:r>
              <a:rPr lang="en-US" dirty="0"/>
              <a:t>moklaeducation@gmail.com</a:t>
            </a:r>
          </a:p>
        </p:txBody>
      </p:sp>
    </p:spTree>
    <p:extLst>
      <p:ext uri="{BB962C8B-B14F-4D97-AF65-F5344CB8AC3E}">
        <p14:creationId xmlns:p14="http://schemas.microsoft.com/office/powerpoint/2010/main" val="19528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B02D0-2062-7B56-E0FD-462A21047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8438-9DC9-FBF6-5094-C7998B101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Comfort with </a:t>
            </a:r>
          </a:p>
          <a:p>
            <a:pPr lvl="1"/>
            <a:r>
              <a:rPr lang="en-US" dirty="0"/>
              <a:t>Basics of C/C++</a:t>
            </a:r>
          </a:p>
          <a:p>
            <a:pPr lvl="1"/>
            <a:r>
              <a:rPr lang="en-US" dirty="0"/>
              <a:t>Basics of Computer Science</a:t>
            </a:r>
          </a:p>
          <a:p>
            <a:r>
              <a:rPr lang="en-US" dirty="0"/>
              <a:t>Familiarity with IDE</a:t>
            </a:r>
          </a:p>
          <a:p>
            <a:pPr lvl="1"/>
            <a:r>
              <a:rPr lang="en-US" dirty="0"/>
              <a:t>Visual Studio Community Edition</a:t>
            </a:r>
          </a:p>
          <a:p>
            <a:r>
              <a:rPr lang="en-US" dirty="0"/>
              <a:t>Thinking logically</a:t>
            </a:r>
          </a:p>
          <a:p>
            <a:pPr lvl="1"/>
            <a:r>
              <a:rPr lang="en-US" dirty="0"/>
              <a:t>i.e. One step at a time</a:t>
            </a:r>
          </a:p>
          <a:p>
            <a:pPr lvl="1"/>
            <a:r>
              <a:rPr lang="en-US" dirty="0"/>
              <a:t>And Visualizing how computer works </a:t>
            </a:r>
          </a:p>
          <a:p>
            <a:r>
              <a:rPr lang="en-US" dirty="0"/>
              <a:t>Independence of technology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79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2AB61-0C20-0AB8-9C28-4081B5888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C/C++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36B7-D214-C553-58C8-5B016263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Foundational understanding</a:t>
            </a:r>
          </a:p>
          <a:p>
            <a:pPr lvl="1"/>
            <a:r>
              <a:rPr lang="en-US" dirty="0"/>
              <a:t>Understand Computer Science</a:t>
            </a:r>
          </a:p>
          <a:p>
            <a:r>
              <a:rPr lang="en-US" dirty="0"/>
              <a:t>Speed and control </a:t>
            </a:r>
          </a:p>
          <a:p>
            <a:pPr lvl="1"/>
            <a:r>
              <a:rPr lang="en-US" dirty="0"/>
              <a:t>Fastest programming language</a:t>
            </a:r>
          </a:p>
          <a:p>
            <a:r>
              <a:rPr lang="en-US" dirty="0"/>
              <a:t>Really small programming language</a:t>
            </a:r>
          </a:p>
          <a:p>
            <a:pPr lvl="1"/>
            <a:r>
              <a:rPr lang="en-US" dirty="0"/>
              <a:t>C has 32 keywords </a:t>
            </a:r>
          </a:p>
          <a:p>
            <a:pPr lvl="1"/>
            <a:r>
              <a:rPr lang="en-US" dirty="0"/>
              <a:t>C++ has 92 keywords as of 2023</a:t>
            </a:r>
          </a:p>
          <a:p>
            <a:r>
              <a:rPr lang="en-US" dirty="0"/>
              <a:t>Makes you digital native</a:t>
            </a:r>
          </a:p>
        </p:txBody>
      </p:sp>
    </p:spTree>
    <p:extLst>
      <p:ext uri="{BB962C8B-B14F-4D97-AF65-F5344CB8AC3E}">
        <p14:creationId xmlns:p14="http://schemas.microsoft.com/office/powerpoint/2010/main" val="2833295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A11C1-5D2B-590C-B05F-6D0BC70E5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NOT C/C++?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93F0-80F8-CBC0-5F73-B5BE5A6AC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Slower manual speed of writing code</a:t>
            </a:r>
          </a:p>
          <a:p>
            <a:r>
              <a:rPr lang="en-US" dirty="0"/>
              <a:t>Don’t care about speed </a:t>
            </a:r>
          </a:p>
          <a:p>
            <a:r>
              <a:rPr lang="en-US" dirty="0"/>
              <a:t>Don’t care about deep Computer Science</a:t>
            </a:r>
          </a:p>
          <a:p>
            <a:pPr lvl="1"/>
            <a:r>
              <a:rPr lang="en-US" dirty="0"/>
              <a:t>Although this may not be achievable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1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3EE9-E7E4-F22E-07DA-DAEEC1462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: Smallest unit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7E8418-9FB9-E118-B1EF-5C1B6C0B9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Bits are used for representing everything </a:t>
            </a:r>
          </a:p>
          <a:p>
            <a:r>
              <a:rPr lang="en-US" dirty="0"/>
              <a:t>Have 2 states : 0 and 1 , like a  bulb </a:t>
            </a:r>
          </a:p>
          <a:p>
            <a:pPr lvl="1"/>
            <a:r>
              <a:rPr lang="en-US" dirty="0"/>
              <a:t>On : 1 </a:t>
            </a:r>
          </a:p>
          <a:p>
            <a:pPr lvl="1"/>
            <a:r>
              <a:rPr lang="en-US" dirty="0"/>
              <a:t>Off : 0 </a:t>
            </a:r>
          </a:p>
          <a:p>
            <a:r>
              <a:rPr lang="en-US" dirty="0"/>
              <a:t>Nibble : 4 bits </a:t>
            </a:r>
          </a:p>
          <a:p>
            <a:r>
              <a:rPr lang="en-US" dirty="0"/>
              <a:t>Byte : 8 bits</a:t>
            </a:r>
          </a:p>
          <a:p>
            <a:r>
              <a:rPr lang="en-US" dirty="0"/>
              <a:t>int (integer ) 4 bytes </a:t>
            </a:r>
          </a:p>
          <a:p>
            <a:r>
              <a:rPr lang="en-US" dirty="0"/>
              <a:t>char (character ) 1 byte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44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E1006-1E66-D572-C8B8-2AE12615F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Hertz : Unit of time and speed in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12BE-FC3E-7C13-029D-C6A594BB3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 Hertz : once per second</a:t>
            </a:r>
          </a:p>
          <a:p>
            <a:pPr lvl="1"/>
            <a:r>
              <a:rPr lang="en-US" dirty="0"/>
              <a:t>1 unit of work per clock instruction</a:t>
            </a:r>
          </a:p>
          <a:p>
            <a:r>
              <a:rPr lang="en-US" dirty="0"/>
              <a:t>Modern processors </a:t>
            </a:r>
          </a:p>
          <a:p>
            <a:pPr lvl="1"/>
            <a:r>
              <a:rPr lang="en-US" dirty="0"/>
              <a:t>Measured in Giga hertz </a:t>
            </a:r>
          </a:p>
          <a:p>
            <a:pPr lvl="1"/>
            <a:r>
              <a:rPr lang="en-US" dirty="0"/>
              <a:t>High Core Counts</a:t>
            </a:r>
          </a:p>
          <a:p>
            <a:pPr lvl="1"/>
            <a:r>
              <a:rPr lang="en-US" dirty="0"/>
              <a:t>More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917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3AA6B-ADF6-FAE9-8B4D-9D7CBE03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4CA3C-B38C-F422-3B25-9EBEB6556E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Let’s go , </a:t>
            </a:r>
          </a:p>
          <a:p>
            <a:r>
              <a:rPr lang="en-US" dirty="0"/>
              <a:t>Program to print “Hello World”</a:t>
            </a:r>
          </a:p>
          <a:p>
            <a:pPr marL="0" indent="0">
              <a:buNone/>
            </a:pPr>
            <a:r>
              <a:rPr lang="en-US" dirty="0"/>
              <a:t>-----</a:t>
            </a:r>
          </a:p>
          <a:p>
            <a:pPr marL="0" indent="0">
              <a:buNone/>
            </a:pPr>
            <a:r>
              <a:rPr lang="en-US" dirty="0"/>
              <a:t>#include &lt;iostream&gt;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using namespace std;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</a:t>
            </a:r>
            <a:r>
              <a:rPr lang="en-US" dirty="0" err="1"/>
              <a:t>cout</a:t>
            </a:r>
            <a:r>
              <a:rPr lang="en-US" dirty="0"/>
              <a:t> &lt;&lt; “Hello World”;</a:t>
            </a:r>
            <a:br>
              <a:rPr lang="en-US" dirty="0"/>
            </a:br>
            <a:r>
              <a:rPr lang="en-US" dirty="0"/>
              <a:t>     return 0;</a:t>
            </a:r>
          </a:p>
          <a:p>
            <a:pPr marL="0" indent="0">
              <a:buNone/>
            </a:pPr>
            <a:r>
              <a:rPr lang="en-US" dirty="0"/>
              <a:t>}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338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0B084-6093-E1C2-4946-E73591C82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a diamond pattern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6C24-9E44-A5AA-0D01-E2D5BC6FA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*****</a:t>
            </a:r>
          </a:p>
          <a:p>
            <a:pPr marL="0" indent="0">
              <a:buNone/>
            </a:pPr>
            <a:r>
              <a:rPr lang="en-US" dirty="0"/>
              <a:t>    ***</a:t>
            </a:r>
          </a:p>
          <a:p>
            <a:pPr marL="0" indent="0">
              <a:buNone/>
            </a:pPr>
            <a:r>
              <a:rPr lang="en-US" dirty="0"/>
              <a:t>      *</a:t>
            </a:r>
          </a:p>
        </p:txBody>
      </p:sp>
    </p:spTree>
    <p:extLst>
      <p:ext uri="{BB962C8B-B14F-4D97-AF65-F5344CB8AC3E}">
        <p14:creationId xmlns:p14="http://schemas.microsoft.com/office/powerpoint/2010/main" val="19020308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260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Intro to Programming  </vt:lpstr>
      <vt:lpstr>Learning Goals</vt:lpstr>
      <vt:lpstr>Why C/C++</vt:lpstr>
      <vt:lpstr>When NOT C/C++?</vt:lpstr>
      <vt:lpstr>Bit : Smallest unit of memory</vt:lpstr>
      <vt:lpstr>Hertz : Unit of time and speed in Computers</vt:lpstr>
      <vt:lpstr>Hello World </vt:lpstr>
      <vt:lpstr>Print a diamond pattern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Sankalp Gupta</dc:creator>
  <cp:lastModifiedBy>Sankalp Gupta</cp:lastModifiedBy>
  <cp:revision>3</cp:revision>
  <cp:lastPrinted>2025-09-18T07:57:26Z</cp:lastPrinted>
  <dcterms:created xsi:type="dcterms:W3CDTF">2025-09-17T23:14:38Z</dcterms:created>
  <dcterms:modified xsi:type="dcterms:W3CDTF">2025-09-18T07:58:43Z</dcterms:modified>
</cp:coreProperties>
</file>