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: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make a program to print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 to Programming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1</cp:revision>
  <dcterms:created xsi:type="dcterms:W3CDTF">2025-09-17T23:14:38Z</dcterms:created>
  <dcterms:modified xsi:type="dcterms:W3CDTF">2025-09-17T23:48:59Z</dcterms:modified>
</cp:coreProperties>
</file>