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D96A-5B82-3517-0D3E-77956BE0D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1E615-8A3D-E6F5-94EE-9BDEF870A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49E3-BA40-CDED-5CCC-ABFAB360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7575-7ED1-4D12-262E-8ACD007E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C61D-ED1F-E2C3-EF90-29FFCFB7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3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D759-4925-005E-C9EB-0226AFF3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195DD-240C-FF59-8A3E-3313B66D7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7F10-5A1E-F60F-7595-9D3ACDCC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E6E-9E26-B84D-CCC8-847122EC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E203-1B06-BB4D-FFF0-E68795AC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00C7-3EE2-9735-790E-4F43675A8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B5369-46CD-566E-5414-F24D096C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8DBB-85A6-10ED-D866-BFC578FF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C6E6-18C0-AFFD-FA01-46A0DD7F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BBE9-27A0-B9EF-27DA-55F36CCF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0CAC-964C-C71D-259E-E38BAAD9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4D4C-6677-0424-DB24-753CC106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CA13-5CB6-998A-A3EB-632B661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6161-145B-448C-D644-5F81F013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C021-08DD-6D2D-1769-E4ADE84F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CC94-79A4-42F3-3925-89DF6553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99BD4-7C5C-B451-1DB1-84B3CA9C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F041B-A130-03E3-2176-5C66FC09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ED42-AA15-757C-C260-3ACD68D3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FE45-01E1-A48C-4F9C-D847D43D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889A-3CE7-7CDF-3F3B-CB14D2AD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50D3-00E6-3A51-3ECF-A566AEA32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7BBA6-FAA2-B8D1-B23F-9B7CE1ED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7335-D4A3-2768-303C-1A1A0D2D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43AF-B234-9F43-AC0E-D2135729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DD78-D762-7F8D-CD70-741B4785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44FF-F4F0-4594-0231-E1ABA207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1B3D0-4E13-DF1B-BAFE-3325F5AB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03CBB-5DE0-17AC-588D-EC84B8E3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40CF8-D25C-6E27-9ABA-245D55871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323A8-8CDE-366F-2B44-57DD86DC4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18A8-ABB5-64B2-A6D0-36505F59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3729C-6C27-77F6-B09A-44A106EB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24194-68CB-24CD-A20F-7853EC88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217F-4A0E-E4C7-A214-86EE1DDB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2E6FC-22A8-93BE-A47E-8C98E0DA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5C21E-183E-28E3-F120-AAB7E99F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415AD-708C-E26D-6F6C-0890D95A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4FB44-ABBB-A832-DAF5-72F55579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D08AA-9EAE-F7FA-D1F0-97E17DE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59DC4-5E37-188B-84A1-33243D5D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9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2C78-0783-B9DB-0377-5DA7EEFB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01FF-0BB8-1AA3-D610-37E538B4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2E4D2-E0B9-F45C-E21D-C00D0F78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1468-324E-D06E-4EE9-52204EF7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631ED-1523-2347-A3E9-A52A541A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E2AD-5004-00B6-80F8-BB51DBAA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4ADE-B521-9FFF-CAF8-5AC49FC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25DA-48D4-D3D5-40BF-998F0E40A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C8FA-8E30-5B7E-3585-F6E7FC91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6FCDE-C373-F444-881F-587A310F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B358-6263-6283-D55E-B3F5ACE1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3B32-13BA-5ECA-0A9C-81C373EC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F39AF-8AD1-1857-3922-9720DA39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172FF-495B-D06E-1445-74453FC8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7D76-9332-A1C1-FC77-23670EA9D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2FAB-5CAD-2720-9F24-B0489E4DE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E4D7-1EDC-9818-CAC6-AAC39A030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88BC-3A2A-00D1-5FF5-716B49C4D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	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43670-43CB-A164-D2D3-47FDA1D6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/>
              <a:t>Sankalp Gupta</a:t>
            </a:r>
          </a:p>
          <a:p>
            <a:r>
              <a:rPr lang="en-US" dirty="0"/>
              <a:t>moklaeducation@gmail.com</a:t>
            </a:r>
          </a:p>
        </p:txBody>
      </p:sp>
    </p:spTree>
    <p:extLst>
      <p:ext uri="{BB962C8B-B14F-4D97-AF65-F5344CB8AC3E}">
        <p14:creationId xmlns:p14="http://schemas.microsoft.com/office/powerpoint/2010/main" val="195288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02D0-2062-7B56-E0FD-462A2104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8438-9DC9-FBF6-5094-C7998B10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Comfort with </a:t>
            </a:r>
          </a:p>
          <a:p>
            <a:pPr lvl="1"/>
            <a:r>
              <a:rPr lang="en-US" dirty="0"/>
              <a:t>Basics of C/C++</a:t>
            </a:r>
          </a:p>
          <a:p>
            <a:pPr lvl="1"/>
            <a:r>
              <a:rPr lang="en-US" dirty="0"/>
              <a:t>Basics of Computer Science</a:t>
            </a:r>
          </a:p>
          <a:p>
            <a:r>
              <a:rPr lang="en-US" dirty="0"/>
              <a:t>Familiarity with IDE</a:t>
            </a:r>
          </a:p>
          <a:p>
            <a:pPr lvl="1"/>
            <a:r>
              <a:rPr lang="en-US" dirty="0"/>
              <a:t>Visual Studio Community Edition</a:t>
            </a:r>
          </a:p>
          <a:p>
            <a:r>
              <a:rPr lang="en-US" dirty="0"/>
              <a:t>Thinking logically</a:t>
            </a:r>
          </a:p>
          <a:p>
            <a:pPr lvl="1"/>
            <a:r>
              <a:rPr lang="en-US" dirty="0"/>
              <a:t>i.e. One step at a time</a:t>
            </a:r>
          </a:p>
          <a:p>
            <a:pPr lvl="1"/>
            <a:r>
              <a:rPr lang="en-US" dirty="0"/>
              <a:t>And Visualizing how computer works </a:t>
            </a:r>
          </a:p>
          <a:p>
            <a:r>
              <a:rPr lang="en-US" dirty="0"/>
              <a:t>Independence of technology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9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B61-0C20-0AB8-9C28-4081B58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36B7-D214-C553-58C8-5B016263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Foundational understanding</a:t>
            </a:r>
          </a:p>
          <a:p>
            <a:pPr lvl="1"/>
            <a:r>
              <a:rPr lang="en-US" dirty="0"/>
              <a:t>Understand Computer Science</a:t>
            </a:r>
          </a:p>
          <a:p>
            <a:r>
              <a:rPr lang="en-US" dirty="0"/>
              <a:t>Speed and control </a:t>
            </a:r>
          </a:p>
          <a:p>
            <a:pPr lvl="1"/>
            <a:r>
              <a:rPr lang="en-US" dirty="0"/>
              <a:t>Fastest programming language</a:t>
            </a:r>
          </a:p>
          <a:p>
            <a:r>
              <a:rPr lang="en-US" dirty="0"/>
              <a:t>Really small programming language</a:t>
            </a:r>
          </a:p>
          <a:p>
            <a:pPr lvl="1"/>
            <a:r>
              <a:rPr lang="en-US" dirty="0"/>
              <a:t>C has 32 keywords </a:t>
            </a:r>
          </a:p>
          <a:p>
            <a:pPr lvl="1"/>
            <a:r>
              <a:rPr lang="en-US" dirty="0"/>
              <a:t>C++ has 92 keywords as of 2023</a:t>
            </a:r>
          </a:p>
          <a:p>
            <a:r>
              <a:rPr lang="en-US" dirty="0"/>
              <a:t>Makes you digital native</a:t>
            </a:r>
          </a:p>
        </p:txBody>
      </p:sp>
    </p:spTree>
    <p:extLst>
      <p:ext uri="{BB962C8B-B14F-4D97-AF65-F5344CB8AC3E}">
        <p14:creationId xmlns:p14="http://schemas.microsoft.com/office/powerpoint/2010/main" val="283329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11C1-5D2B-590C-B05F-6D0BC70E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C/C++?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93F0-80F8-CBC0-5F73-B5BE5A6A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Slower manual speed of writing code</a:t>
            </a:r>
          </a:p>
          <a:p>
            <a:r>
              <a:rPr lang="en-US" dirty="0"/>
              <a:t>Don’t care about speed </a:t>
            </a:r>
          </a:p>
          <a:p>
            <a:r>
              <a:rPr lang="en-US" dirty="0"/>
              <a:t>Don’t care about deep Computer Science</a:t>
            </a:r>
          </a:p>
          <a:p>
            <a:pPr lvl="1"/>
            <a:r>
              <a:rPr lang="en-US" dirty="0"/>
              <a:t>Although this may not be achievable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1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3EE9-E7E4-F22E-07DA-DAEEC146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: Smallest unit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8418-9FB9-E118-B1EF-5C1B6C0B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Bits are used for representing everything </a:t>
            </a:r>
          </a:p>
          <a:p>
            <a:r>
              <a:rPr lang="en-US" dirty="0"/>
              <a:t>Have 2 states : 0 and 1 , like a  bulb </a:t>
            </a:r>
          </a:p>
          <a:p>
            <a:pPr lvl="1"/>
            <a:r>
              <a:rPr lang="en-US" dirty="0"/>
              <a:t>On : 1 </a:t>
            </a:r>
          </a:p>
          <a:p>
            <a:pPr lvl="1"/>
            <a:r>
              <a:rPr lang="en-US" dirty="0"/>
              <a:t>Off : 0 </a:t>
            </a:r>
          </a:p>
          <a:p>
            <a:r>
              <a:rPr lang="en-US" dirty="0"/>
              <a:t>Nibble : 4 bits </a:t>
            </a:r>
          </a:p>
          <a:p>
            <a:r>
              <a:rPr lang="en-US" dirty="0"/>
              <a:t>Byte : 8 bits</a:t>
            </a:r>
          </a:p>
          <a:p>
            <a:r>
              <a:rPr lang="en-US" dirty="0"/>
              <a:t>int (integer ) 4 bytes </a:t>
            </a:r>
          </a:p>
          <a:p>
            <a:r>
              <a:rPr lang="en-US" dirty="0"/>
              <a:t>char (character ) 1 byte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1006-1E66-D572-C8B8-2AE12615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Hertz : Unit of time and speed in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12BE-FC3E-7C13-029D-C6A594BB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Hertz : once per second</a:t>
            </a:r>
          </a:p>
          <a:p>
            <a:pPr lvl="1"/>
            <a:r>
              <a:rPr lang="en-US" dirty="0"/>
              <a:t>1 unit of work per clock instruction</a:t>
            </a:r>
          </a:p>
          <a:p>
            <a:r>
              <a:rPr lang="en-US" dirty="0"/>
              <a:t>Modern processors </a:t>
            </a:r>
          </a:p>
          <a:p>
            <a:pPr lvl="1"/>
            <a:r>
              <a:rPr lang="en-US" dirty="0"/>
              <a:t>Measured in Giga hertz </a:t>
            </a:r>
          </a:p>
          <a:p>
            <a:pPr lvl="1"/>
            <a:r>
              <a:rPr lang="en-US" dirty="0"/>
              <a:t>High Core Counts</a:t>
            </a:r>
          </a:p>
          <a:p>
            <a:pPr lvl="1"/>
            <a:r>
              <a:rPr lang="en-US" dirty="0"/>
              <a:t>More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1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AA6B-ADF6-FAE9-8B4D-9D7CBE03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CA3C-B38C-F422-3B25-9EBEB655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Let’s go , </a:t>
            </a:r>
          </a:p>
          <a:p>
            <a:r>
              <a:rPr lang="en-US" dirty="0"/>
              <a:t>Program to print “Hello World”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namespace std;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“Hello World”;</a:t>
            </a:r>
            <a:br>
              <a:rPr lang="en-US" dirty="0"/>
            </a:br>
            <a:r>
              <a:rPr lang="en-US" dirty="0"/>
              <a:t>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3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B084-6093-E1C2-4946-E73591C8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 diamond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6C24-9E44-A5AA-0D01-E2D5BC6F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    *</a:t>
            </a:r>
          </a:p>
        </p:txBody>
      </p:sp>
    </p:spTree>
    <p:extLst>
      <p:ext uri="{BB962C8B-B14F-4D97-AF65-F5344CB8AC3E}">
        <p14:creationId xmlns:p14="http://schemas.microsoft.com/office/powerpoint/2010/main" val="190203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260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Intro to Programming  </vt:lpstr>
      <vt:lpstr>Learning Goals</vt:lpstr>
      <vt:lpstr>Why C/C++</vt:lpstr>
      <vt:lpstr>When NOT C/C++?</vt:lpstr>
      <vt:lpstr>Bit : Smallest unit of memory</vt:lpstr>
      <vt:lpstr>Hertz : Unit of time and speed in Computers</vt:lpstr>
      <vt:lpstr>Hello World </vt:lpstr>
      <vt:lpstr>Print a diamond pattern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Sankalp Gupta</dc:creator>
  <cp:lastModifiedBy>Sankalp Gupta</cp:lastModifiedBy>
  <cp:revision>2</cp:revision>
  <cp:lastPrinted>2025-09-18T07:53:48Z</cp:lastPrinted>
  <dcterms:created xsi:type="dcterms:W3CDTF">2025-09-17T23:14:38Z</dcterms:created>
  <dcterms:modified xsi:type="dcterms:W3CDTF">2025-09-18T07:55:50Z</dcterms:modified>
</cp:coreProperties>
</file>