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74" r:id="rId2"/>
  </p:sldMasterIdLst>
  <p:notesMasterIdLst>
    <p:notesMasterId r:id="rId10"/>
  </p:notesMasterIdLst>
  <p:sldIdLst>
    <p:sldId id="321" r:id="rId3"/>
    <p:sldId id="323" r:id="rId4"/>
    <p:sldId id="324" r:id="rId5"/>
    <p:sldId id="322" r:id="rId6"/>
    <p:sldId id="318" r:id="rId7"/>
    <p:sldId id="319" r:id="rId8"/>
    <p:sldId id="3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3369" autoAdjust="0"/>
  </p:normalViewPr>
  <p:slideViewPr>
    <p:cSldViewPr>
      <p:cViewPr varScale="1">
        <p:scale>
          <a:sx n="105" d="100"/>
          <a:sy n="105" d="100"/>
        </p:scale>
        <p:origin x="-17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17/05/2015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Getting started with F# interactive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New proje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20688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New FSX scri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d to Interact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32656"/>
            <a:ext cx="7272808" cy="6111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is DDD and F#?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Hello world!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140968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= "Scott"</a:t>
            </a:r>
          </a:p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"my name is %s"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916832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"hello world"</a:t>
            </a:r>
          </a:p>
          <a:p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86916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add x y = x + y</a:t>
            </a:r>
          </a:p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add 1 2 |&gt;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"1 + 2 = %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540000">
            <a:off x="4649954" y="1151081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a) This snippet does not need a containing class.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2088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3200" dirty="0" smtClean="0">
                <a:highlight>
                  <a:srgbClr val="FFFFFF"/>
                </a:highlight>
                <a:latin typeface="Consolas"/>
              </a:rPr>
              <a:t> "hello world"</a:t>
            </a:r>
            <a:endParaRPr lang="en-GB" sz="3200" dirty="0" smtClean="0"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rot="21540000" flipH="1">
            <a:off x="5442043" y="2159193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b) It can be run directly in an interactive environment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3860401" y="3400827"/>
            <a:ext cx="503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c) There is a space between the `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printfn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` function and its parameter, rather than a parenthesis.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will be very important later!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506894" y="2856216"/>
            <a:ext cx="1356189" cy="760287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540000">
            <a:off x="3713830" y="1369577"/>
            <a:ext cx="3307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In interactive mode,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value is stored globally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20888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= "Scott"</a:t>
            </a:r>
          </a:p>
          <a:p>
            <a:endParaRPr lang="en-GB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"my name is %s"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1556297" y="4169073"/>
            <a:ext cx="301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To clear the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globals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, right click and do “reset”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411760" y="1700808"/>
            <a:ext cx="1356189" cy="760287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509120"/>
            <a:ext cx="3390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3491880" y="4797152"/>
            <a:ext cx="1068157" cy="112215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0" grpId="1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(4:3)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1_Office Theme</vt:lpstr>
      <vt:lpstr>Hello World</vt:lpstr>
      <vt:lpstr>Slide 2</vt:lpstr>
      <vt:lpstr>Slide 3</vt:lpstr>
      <vt:lpstr>Slide 4</vt:lpstr>
      <vt:lpstr>What is DDD and F#?</vt:lpstr>
      <vt:lpstr>Hello world</vt:lpstr>
      <vt:lpstr>Hello world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2014-11-05T23:08:47Z</dcterms:created>
  <dcterms:modified xsi:type="dcterms:W3CDTF">2015-05-17T16:21:53Z</dcterms:modified>
</cp:coreProperties>
</file>