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1"/>
    <p:sldMasterId id="2147483674" r:id="rId2"/>
  </p:sldMasterIdLst>
  <p:notesMasterIdLst>
    <p:notesMasterId r:id="rId12"/>
  </p:notesMasterIdLst>
  <p:sldIdLst>
    <p:sldId id="308" r:id="rId3"/>
    <p:sldId id="312" r:id="rId4"/>
    <p:sldId id="320" r:id="rId5"/>
    <p:sldId id="319" r:id="rId6"/>
    <p:sldId id="317" r:id="rId7"/>
    <p:sldId id="313" r:id="rId8"/>
    <p:sldId id="318" r:id="rId9"/>
    <p:sldId id="321" r:id="rId10"/>
    <p:sldId id="31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009900"/>
    <a:srgbClr val="FFFF00"/>
    <a:srgbClr val="77777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1" autoAdjust="0"/>
    <p:restoredTop sz="93369" autoAdjust="0"/>
  </p:normalViewPr>
  <p:slideViewPr>
    <p:cSldViewPr>
      <p:cViewPr>
        <p:scale>
          <a:sx n="70" d="100"/>
          <a:sy n="70" d="100"/>
        </p:scale>
        <p:origin x="-135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4A9FB-BE99-4BD0-9264-06D44DC4CF44}" type="datetimeFigureOut">
              <a:rPr lang="en-GB" smtClean="0"/>
              <a:pPr/>
              <a:t>19/05/2015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5F243-A485-406A-8D52-D275C7277BF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90066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NDC London 2013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Talk 123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>
                <a:solidFill>
                  <a:prstClr val="black">
                    <a:tint val="75000"/>
                  </a:prstClr>
                </a:solidFill>
              </a:rPr>
              <a:t>ssss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19/05/2015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19/05/2015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19/05/2015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19/05/2015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19/05/2015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19/05/2015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979E-2B24-4CFB-B096-BC2F676A8107}" type="datetimeFigureOut">
              <a:rPr lang="en-GB" smtClean="0"/>
              <a:pPr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err="1" smtClean="0"/>
              <a:t>ssss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NDC London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Domain Modelling with </a:t>
            </a:r>
            <a:br>
              <a:rPr lang="en-GB" b="1" dirty="0" smtClean="0"/>
            </a:br>
            <a:r>
              <a:rPr lang="en-GB" b="1" dirty="0" smtClean="0"/>
              <a:t>the F# type system</a:t>
            </a:r>
            <a:endParaRPr lang="en-GB" i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3568" y="260649"/>
            <a:ext cx="77724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Many years experience in the trenches with Smalltalk, Python, C# and other OO languages </a:t>
            </a:r>
          </a:p>
          <a:p>
            <a:r>
              <a:rPr lang="en-GB" dirty="0" smtClean="0"/>
              <a:t>Started learning F# about 4 years ago</a:t>
            </a:r>
          </a:p>
          <a:p>
            <a:r>
              <a:rPr lang="en-GB" dirty="0" smtClean="0"/>
              <a:t>Started fsharpforfunandprofit.com to teach myself F#!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You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languages do y’all know?</a:t>
            </a:r>
          </a:p>
          <a:p>
            <a:r>
              <a:rPr lang="en-GB" dirty="0" smtClean="0"/>
              <a:t>Any previous experience with functional programming?</a:t>
            </a:r>
          </a:p>
          <a:p>
            <a:r>
              <a:rPr lang="en-GB" dirty="0" smtClean="0"/>
              <a:t>Any previous experience with F#?</a:t>
            </a:r>
          </a:p>
          <a:p>
            <a:r>
              <a:rPr lang="en-GB" dirty="0" smtClean="0"/>
              <a:t>Any previous experience with Python or whitespace language?</a:t>
            </a:r>
          </a:p>
          <a:p>
            <a:r>
              <a:rPr lang="en-GB" dirty="0" smtClean="0"/>
              <a:t>Reason for </a:t>
            </a:r>
            <a:r>
              <a:rPr lang="en-GB" smtClean="0"/>
              <a:t>coming today?</a:t>
            </a:r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Overall 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Demystify functional programming</a:t>
            </a:r>
          </a:p>
          <a:p>
            <a:r>
              <a:rPr lang="en-GB" dirty="0" smtClean="0"/>
              <a:t>Show the benefits of using FP for DDD</a:t>
            </a:r>
          </a:p>
          <a:p>
            <a:pPr lvl="1"/>
            <a:r>
              <a:rPr lang="en-GB" dirty="0" smtClean="0"/>
              <a:t>Executable documentation</a:t>
            </a:r>
          </a:p>
          <a:p>
            <a:pPr lvl="2"/>
            <a:r>
              <a:rPr lang="en-GB" dirty="0" smtClean="0"/>
              <a:t>Design and code are synchronized</a:t>
            </a:r>
          </a:p>
          <a:p>
            <a:pPr lvl="2"/>
            <a:r>
              <a:rPr lang="en-GB" dirty="0" smtClean="0"/>
              <a:t>Code is understandable by domain expert</a:t>
            </a:r>
          </a:p>
          <a:p>
            <a:pPr lvl="1"/>
            <a:r>
              <a:rPr lang="en-GB" dirty="0" smtClean="0"/>
              <a:t>Accurate domain modelling </a:t>
            </a:r>
          </a:p>
          <a:p>
            <a:pPr lvl="2"/>
            <a:r>
              <a:rPr lang="en-GB" dirty="0" smtClean="0"/>
              <a:t>Constraints are explicit</a:t>
            </a:r>
          </a:p>
          <a:p>
            <a:pPr lvl="1"/>
            <a:r>
              <a:rPr lang="en-GB" dirty="0" smtClean="0"/>
              <a:t>Encode business rules</a:t>
            </a:r>
          </a:p>
          <a:p>
            <a:pPr marL="1200150" lvl="3" indent="-342900"/>
            <a:r>
              <a:rPr lang="en-GB" dirty="0" smtClean="0"/>
              <a:t>Illegal states can be made </a:t>
            </a:r>
            <a:r>
              <a:rPr lang="en-GB" dirty="0" err="1" smtClean="0"/>
              <a:t>unrepresentable</a:t>
            </a:r>
            <a:r>
              <a:rPr lang="en-GB" dirty="0" smtClean="0"/>
              <a:t> Fewer bugs, less rework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fontScale="85000" lnSpcReduction="10000"/>
          </a:bodyPr>
          <a:lstStyle/>
          <a:p>
            <a:endParaRPr lang="en-GB" dirty="0" smtClean="0"/>
          </a:p>
          <a:p>
            <a:r>
              <a:rPr lang="en-GB" smtClean="0"/>
              <a:t>Understanding functional </a:t>
            </a:r>
            <a:r>
              <a:rPr lang="en-GB" dirty="0" smtClean="0"/>
              <a:t>programming</a:t>
            </a:r>
          </a:p>
          <a:p>
            <a:r>
              <a:rPr lang="en-GB" dirty="0" smtClean="0"/>
              <a:t>Why use F# for domain modelling?</a:t>
            </a:r>
          </a:p>
          <a:p>
            <a:r>
              <a:rPr lang="en-GB" dirty="0" smtClean="0"/>
              <a:t>Understanding the F# type system (algebraic types)</a:t>
            </a:r>
          </a:p>
          <a:p>
            <a:pPr lvl="1"/>
            <a:r>
              <a:rPr lang="en-GB" dirty="0" smtClean="0"/>
              <a:t>Using the F# type system : Options</a:t>
            </a:r>
          </a:p>
          <a:p>
            <a:pPr lvl="1"/>
            <a:r>
              <a:rPr lang="en-GB" dirty="0" smtClean="0"/>
              <a:t>Using the F# type system : Single case unions</a:t>
            </a:r>
          </a:p>
          <a:p>
            <a:r>
              <a:rPr lang="en-GB" dirty="0" smtClean="0"/>
              <a:t>Designing for correctness </a:t>
            </a:r>
          </a:p>
          <a:p>
            <a:pPr lvl="1"/>
            <a:r>
              <a:rPr lang="en-GB" dirty="0" smtClean="0"/>
              <a:t>Creating "compile-time" unit tests </a:t>
            </a:r>
          </a:p>
          <a:p>
            <a:pPr lvl="1"/>
            <a:r>
              <a:rPr lang="en-GB" dirty="0" smtClean="0"/>
              <a:t>Making illegal states </a:t>
            </a:r>
            <a:r>
              <a:rPr lang="en-GB" dirty="0" err="1" smtClean="0"/>
              <a:t>unrepresentable</a:t>
            </a:r>
            <a:endParaRPr lang="en-GB" dirty="0" smtClean="0"/>
          </a:p>
          <a:p>
            <a:r>
              <a:rPr lang="en-GB" dirty="0" smtClean="0"/>
              <a:t>Validation</a:t>
            </a:r>
          </a:p>
          <a:p>
            <a:r>
              <a:rPr lang="en-GB" dirty="0" smtClean="0"/>
              <a:t>Domain specific languages</a:t>
            </a:r>
          </a:p>
          <a:p>
            <a:r>
              <a:rPr lang="en-GB" dirty="0" smtClean="0"/>
              <a:t>State machines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I won't be talking about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"Monads" and other strange words</a:t>
            </a:r>
          </a:p>
          <a:p>
            <a:r>
              <a:rPr lang="en-GB" dirty="0" smtClean="0"/>
              <a:t>Anything that requires a PhD in computer science</a:t>
            </a:r>
          </a:p>
          <a:p>
            <a:r>
              <a:rPr lang="en-GB" dirty="0" smtClean="0"/>
              <a:t>Anything mathematical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39552" y="908720"/>
            <a:ext cx="79928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Two complaints I sometimes hear:</a:t>
            </a:r>
            <a:br>
              <a:rPr lang="en-GB" sz="3600" dirty="0" smtClean="0"/>
            </a:br>
            <a:endParaRPr lang="en-GB" dirty="0" smtClean="0"/>
          </a:p>
          <a:p>
            <a:pPr>
              <a:buFont typeface="Arial" charset="0"/>
              <a:buChar char="•"/>
            </a:pPr>
            <a:r>
              <a:rPr lang="en-GB" sz="3600" dirty="0" smtClean="0"/>
              <a:t> I’m going too fast</a:t>
            </a:r>
          </a:p>
          <a:p>
            <a:pPr>
              <a:buFont typeface="Arial" charset="0"/>
              <a:buChar char="•"/>
            </a:pPr>
            <a:r>
              <a:rPr lang="en-GB" sz="3600" dirty="0" smtClean="0"/>
              <a:t> I’m going too slow</a:t>
            </a:r>
            <a:endParaRPr lang="en-GB" sz="3600" dirty="0"/>
          </a:p>
        </p:txBody>
      </p:sp>
      <p:pic>
        <p:nvPicPr>
          <p:cNvPr id="1026" name="Picture 2" descr="https://pbs.twimg.com/profile_images/493850281788985344/wSrIFjHk_400x400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284984"/>
            <a:ext cx="3017912" cy="301791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923928" y="3933056"/>
            <a:ext cx="5004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I’m not a mind reader!</a:t>
            </a:r>
          </a:p>
          <a:p>
            <a:r>
              <a:rPr lang="en-GB" sz="3600" dirty="0" smtClean="0"/>
              <a:t>Let me know!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9592" y="2132856"/>
            <a:ext cx="187220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4400" dirty="0" smtClean="0">
                <a:solidFill>
                  <a:srgbClr val="FF0000"/>
                </a:solidFill>
              </a:rPr>
              <a:t>×</a:t>
            </a:r>
            <a:endParaRPr lang="en-GB" sz="3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uiExpand="1" build="p" bldLvl="2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Taking it slowly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4752528" cy="12961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dirty="0" smtClean="0"/>
              <a:t>You won’t be making a </a:t>
            </a:r>
          </a:p>
          <a:p>
            <a:pPr>
              <a:buNone/>
            </a:pPr>
            <a:r>
              <a:rPr lang="en-GB" dirty="0" smtClean="0"/>
              <a:t>gourmet meal straight away</a:t>
            </a:r>
          </a:p>
        </p:txBody>
      </p:sp>
      <p:pic>
        <p:nvPicPr>
          <p:cNvPr id="41986" name="Picture 2" descr="http://www.dietlow.net/wp-content/uploads/2014/04/Gourmet-Foo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484784"/>
            <a:ext cx="3513760" cy="2326011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915816" y="4077072"/>
            <a:ext cx="5266928" cy="1224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need to know how to </a:t>
            </a:r>
            <a:b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boil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 eg</a:t>
            </a:r>
            <a:r>
              <a:rPr lang="en-GB" sz="3200" noProof="0" dirty="0" smtClean="0"/>
              <a:t>g first!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988" name="Picture 4" descr="http://howtoblogz.com/wp-content/uploads/2011/10/how-to-boil-an-eg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077072"/>
            <a:ext cx="2143125" cy="209550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868144" y="-84882"/>
            <a:ext cx="187220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4400" dirty="0" smtClean="0">
                <a:solidFill>
                  <a:srgbClr val="FF0000"/>
                </a:solidFill>
              </a:rPr>
              <a:t>×</a:t>
            </a:r>
            <a:endParaRPr lang="en-GB" sz="3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On-screen Show (4:3)</PresentationFormat>
  <Paragraphs>59</Paragraphs>
  <Slides>9</Slides>
  <Notes>9</Notes>
  <HiddenSlides>3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Custom Design</vt:lpstr>
      <vt:lpstr>1_Office Theme</vt:lpstr>
      <vt:lpstr>Domain Modelling with  the F# type system</vt:lpstr>
      <vt:lpstr>About Me</vt:lpstr>
      <vt:lpstr>About You</vt:lpstr>
      <vt:lpstr>Overall Goals</vt:lpstr>
      <vt:lpstr>Outline</vt:lpstr>
      <vt:lpstr>What I won't be talking about</vt:lpstr>
      <vt:lpstr>Slide 7</vt:lpstr>
      <vt:lpstr>Taking it slowly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2014-11-05T23:08:22Z</dcterms:created>
  <dcterms:modified xsi:type="dcterms:W3CDTF">2015-05-19T15:47:24Z</dcterms:modified>
</cp:coreProperties>
</file>