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1097280" y="2468880"/>
            <a:ext cx="8321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 flipV="1">
            <a:off x="182880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188720" y="1463040"/>
            <a:ext cx="1279440" cy="456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280160" y="1463040"/>
            <a:ext cx="1736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Graph Neural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463040" y="256032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023360" y="257976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 flipV="1">
            <a:off x="438912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3749040" y="1463040"/>
            <a:ext cx="1736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Gated Graph Neural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188720" y="1463040"/>
            <a:ext cx="1279440" cy="456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3749040" y="1463040"/>
            <a:ext cx="1553760" cy="456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 flipV="1">
            <a:off x="649224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5852160" y="1463040"/>
            <a:ext cx="1736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Graph Convolutional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5852160" y="1463040"/>
            <a:ext cx="1553760" cy="456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6035040" y="257976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5852160" y="822960"/>
            <a:ext cx="1553760" cy="456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5852160" y="822960"/>
            <a:ext cx="1736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Neural Message Passing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Line 17"/>
          <p:cNvSpPr/>
          <p:nvPr/>
        </p:nvSpPr>
        <p:spPr>
          <a:xfrm>
            <a:off x="6492240" y="128016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8"/>
          <p:cNvSpPr/>
          <p:nvPr/>
        </p:nvSpPr>
        <p:spPr>
          <a:xfrm flipV="1">
            <a:off x="8686800" y="1920240"/>
            <a:ext cx="3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7955280" y="1463040"/>
            <a:ext cx="1553760" cy="456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7955280" y="1463040"/>
            <a:ext cx="1736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Programs As Graphs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8321040" y="257976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2018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931920" y="751320"/>
            <a:ext cx="1279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uFillTx/>
                <a:latin typeface="Arial"/>
              </a:rPr>
              <a:t>3 * 5 + 6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023360" y="1097640"/>
            <a:ext cx="822600" cy="731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4297680" y="128016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3017520" y="2377440"/>
            <a:ext cx="822600" cy="731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3300840" y="25826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2103120" y="3474720"/>
            <a:ext cx="822600" cy="731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>
            <a:off x="3474720" y="3474720"/>
            <a:ext cx="822600" cy="731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8"/>
          <p:cNvSpPr/>
          <p:nvPr/>
        </p:nvSpPr>
        <p:spPr>
          <a:xfrm flipH="1">
            <a:off x="2560320" y="3017520"/>
            <a:ext cx="5486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9"/>
          <p:cNvSpPr/>
          <p:nvPr/>
        </p:nvSpPr>
        <p:spPr>
          <a:xfrm>
            <a:off x="3749040" y="3017520"/>
            <a:ext cx="1828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0"/>
          <p:cNvSpPr/>
          <p:nvPr/>
        </p:nvSpPr>
        <p:spPr>
          <a:xfrm flipH="1">
            <a:off x="3474720" y="1737360"/>
            <a:ext cx="6400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1"/>
          <p:cNvSpPr/>
          <p:nvPr/>
        </p:nvSpPr>
        <p:spPr>
          <a:xfrm>
            <a:off x="4754880" y="2286000"/>
            <a:ext cx="822600" cy="731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2"/>
          <p:cNvSpPr/>
          <p:nvPr/>
        </p:nvSpPr>
        <p:spPr>
          <a:xfrm>
            <a:off x="4754880" y="1737360"/>
            <a:ext cx="4572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3"/>
          <p:cNvSpPr/>
          <p:nvPr/>
        </p:nvSpPr>
        <p:spPr>
          <a:xfrm>
            <a:off x="2286000" y="36770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3657600" y="36770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5"/>
          <p:cNvSpPr/>
          <p:nvPr/>
        </p:nvSpPr>
        <p:spPr>
          <a:xfrm>
            <a:off x="4937760" y="248832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097280" y="822960"/>
            <a:ext cx="2011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6304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1645920" y="1737360"/>
            <a:ext cx="9140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Source 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146304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1645920" y="1737360"/>
            <a:ext cx="9140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Source 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310896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10896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75488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4937760" y="1683720"/>
            <a:ext cx="91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Directed Graph As JSON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475488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1"/>
          <p:cNvSpPr/>
          <p:nvPr/>
        </p:nvSpPr>
        <p:spPr>
          <a:xfrm>
            <a:off x="630936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2"/>
          <p:cNvSpPr/>
          <p:nvPr/>
        </p:nvSpPr>
        <p:spPr>
          <a:xfrm>
            <a:off x="6492240" y="1737360"/>
            <a:ext cx="9140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Splitting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630936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4"/>
          <p:cNvSpPr/>
          <p:nvPr/>
        </p:nvSpPr>
        <p:spPr>
          <a:xfrm>
            <a:off x="3383280" y="1828800"/>
            <a:ext cx="9140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AST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4937760" y="860760"/>
            <a:ext cx="109692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Type Hierarchy Information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754880" y="82296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7"/>
          <p:cNvSpPr/>
          <p:nvPr/>
        </p:nvSpPr>
        <p:spPr>
          <a:xfrm>
            <a:off x="2743200" y="2011680"/>
            <a:ext cx="3657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8"/>
          <p:cNvSpPr/>
          <p:nvPr/>
        </p:nvSpPr>
        <p:spPr>
          <a:xfrm>
            <a:off x="4389120" y="2011680"/>
            <a:ext cx="3657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9"/>
          <p:cNvSpPr/>
          <p:nvPr/>
        </p:nvSpPr>
        <p:spPr>
          <a:xfrm flipV="1">
            <a:off x="4389120" y="1463040"/>
            <a:ext cx="3657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0"/>
          <p:cNvSpPr/>
          <p:nvPr/>
        </p:nvSpPr>
        <p:spPr>
          <a:xfrm>
            <a:off x="7863840" y="1645920"/>
            <a:ext cx="1279800" cy="63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1"/>
          <p:cNvSpPr/>
          <p:nvPr/>
        </p:nvSpPr>
        <p:spPr>
          <a:xfrm>
            <a:off x="8046720" y="1737360"/>
            <a:ext cx="9140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Zipped 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Line 22"/>
          <p:cNvSpPr/>
          <p:nvPr/>
        </p:nvSpPr>
        <p:spPr>
          <a:xfrm>
            <a:off x="6035040" y="1920240"/>
            <a:ext cx="274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23"/>
          <p:cNvSpPr/>
          <p:nvPr/>
        </p:nvSpPr>
        <p:spPr>
          <a:xfrm>
            <a:off x="7589520" y="1920240"/>
            <a:ext cx="274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017520" y="822960"/>
            <a:ext cx="1463040" cy="1371600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5394960" y="822960"/>
            <a:ext cx="1463040" cy="1371600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99" name="Line 3"/>
          <p:cNvCxnSpPr>
            <a:stCxn id="97" idx="6"/>
            <a:endCxn id="98" idx="2"/>
          </p:cNvCxnSpPr>
          <p:nvPr/>
        </p:nvCxnSpPr>
        <p:spPr>
          <a:xfrm>
            <a:off x="4480560" y="1508760"/>
            <a:ext cx="9147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0" name="TextShape 4"/>
          <p:cNvSpPr txBox="1"/>
          <p:nvPr/>
        </p:nvSpPr>
        <p:spPr>
          <a:xfrm>
            <a:off x="4480560" y="1214280"/>
            <a:ext cx="10058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NextToken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3474720" y="12996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5943600" y="128016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060800" y="274320"/>
            <a:ext cx="1699920" cy="3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Application>LibreOffice/6.1.3.2$MacOSX_X86_64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2020-04-25T11:51:10Z</dcterms:created>
  <dc:creator/>
  <dc:description/>
  <dc:language>en-US</dc:language>
  <cp:lastModifiedBy/>
  <dcterms:modified xsi:type="dcterms:W3CDTF">2020-04-30T09:38:47Z</dcterms:modified>
  <cp:revision>9</cp:revision>
  <dc:subject/>
  <dc:title/>
</cp:coreProperties>
</file>