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1097280" y="2468880"/>
            <a:ext cx="8321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Line 2"/>
          <p:cNvSpPr/>
          <p:nvPr/>
        </p:nvSpPr>
        <p:spPr>
          <a:xfrm flipV="1">
            <a:off x="1828800" y="1920240"/>
            <a:ext cx="3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1188720" y="1463040"/>
            <a:ext cx="1279800" cy="456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280160" y="1463040"/>
            <a:ext cx="1737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Graph Neural Networks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463040" y="256032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023360" y="257976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 flipV="1">
            <a:off x="4389120" y="1920240"/>
            <a:ext cx="3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3749040" y="1463040"/>
            <a:ext cx="1737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Gated Graph Neural Networks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188720" y="1463040"/>
            <a:ext cx="1279800" cy="456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3749040" y="1463040"/>
            <a:ext cx="1554120" cy="456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1"/>
          <p:cNvSpPr/>
          <p:nvPr/>
        </p:nvSpPr>
        <p:spPr>
          <a:xfrm flipV="1">
            <a:off x="6492240" y="1920240"/>
            <a:ext cx="3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5852160" y="1463040"/>
            <a:ext cx="1737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Graph Convolutional Networks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5852160" y="1463040"/>
            <a:ext cx="1554120" cy="456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6035040" y="257976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5852160" y="822960"/>
            <a:ext cx="1554120" cy="456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>
            <a:off x="5852160" y="822960"/>
            <a:ext cx="1737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Neural Message Passing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Line 17"/>
          <p:cNvSpPr/>
          <p:nvPr/>
        </p:nvSpPr>
        <p:spPr>
          <a:xfrm>
            <a:off x="6492240" y="128016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8"/>
          <p:cNvSpPr/>
          <p:nvPr/>
        </p:nvSpPr>
        <p:spPr>
          <a:xfrm flipV="1">
            <a:off x="8686800" y="1920240"/>
            <a:ext cx="3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>
            <a:off x="7955280" y="1463040"/>
            <a:ext cx="1554120" cy="456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>
            <a:off x="7955280" y="1463040"/>
            <a:ext cx="1737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Programs As Graphs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8321040" y="257976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2018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3931920" y="75132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 u="sng">
                <a:uFillTx/>
                <a:latin typeface="Arial"/>
              </a:rPr>
              <a:t>3 * 5 + 6</a:t>
            </a:r>
            <a:endParaRPr b="0" lang="en-US" sz="1800" spc="-1" strike="noStrike" u="sng">
              <a:uFillTx/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4023360" y="1097640"/>
            <a:ext cx="822960" cy="731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3"/>
          <p:cNvSpPr txBox="1"/>
          <p:nvPr/>
        </p:nvSpPr>
        <p:spPr>
          <a:xfrm>
            <a:off x="4297680" y="128016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3017520" y="2377440"/>
            <a:ext cx="822960" cy="731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5"/>
          <p:cNvSpPr txBox="1"/>
          <p:nvPr/>
        </p:nvSpPr>
        <p:spPr>
          <a:xfrm>
            <a:off x="3300840" y="25826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6"/>
          <p:cNvSpPr/>
          <p:nvPr/>
        </p:nvSpPr>
        <p:spPr>
          <a:xfrm>
            <a:off x="2103120" y="3474720"/>
            <a:ext cx="822960" cy="731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7"/>
          <p:cNvSpPr/>
          <p:nvPr/>
        </p:nvSpPr>
        <p:spPr>
          <a:xfrm>
            <a:off x="3474720" y="3474720"/>
            <a:ext cx="822960" cy="731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8"/>
          <p:cNvSpPr/>
          <p:nvPr/>
        </p:nvSpPr>
        <p:spPr>
          <a:xfrm flipH="1">
            <a:off x="2560320" y="3017520"/>
            <a:ext cx="5486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9"/>
          <p:cNvSpPr/>
          <p:nvPr/>
        </p:nvSpPr>
        <p:spPr>
          <a:xfrm>
            <a:off x="3749040" y="3017520"/>
            <a:ext cx="18288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10"/>
          <p:cNvSpPr/>
          <p:nvPr/>
        </p:nvSpPr>
        <p:spPr>
          <a:xfrm flipH="1">
            <a:off x="3474720" y="1737360"/>
            <a:ext cx="6400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1"/>
          <p:cNvSpPr/>
          <p:nvPr/>
        </p:nvSpPr>
        <p:spPr>
          <a:xfrm>
            <a:off x="4754880" y="2286000"/>
            <a:ext cx="822960" cy="731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2"/>
          <p:cNvSpPr/>
          <p:nvPr/>
        </p:nvSpPr>
        <p:spPr>
          <a:xfrm>
            <a:off x="4754880" y="1737360"/>
            <a:ext cx="4572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13"/>
          <p:cNvSpPr txBox="1"/>
          <p:nvPr/>
        </p:nvSpPr>
        <p:spPr>
          <a:xfrm>
            <a:off x="2286000" y="36770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Shape 14"/>
          <p:cNvSpPr txBox="1"/>
          <p:nvPr/>
        </p:nvSpPr>
        <p:spPr>
          <a:xfrm>
            <a:off x="3657600" y="36770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TextShape 15"/>
          <p:cNvSpPr txBox="1"/>
          <p:nvPr/>
        </p:nvSpPr>
        <p:spPr>
          <a:xfrm>
            <a:off x="4937760" y="248832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LibreOffice/6.1.3.2$MacOSX_X86_64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2020-04-25T11:51:10Z</dcterms:created>
  <dc:creator/>
  <dc:description/>
  <dc:language>en-US</dc:language>
  <cp:lastModifiedBy/>
  <dcterms:modified xsi:type="dcterms:W3CDTF">2020-04-26T14:10:52Z</dcterms:modified>
  <cp:revision>3</cp:revision>
  <dc:subject/>
  <dc:title/>
</cp:coreProperties>
</file>