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86c0fa981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86c0fa98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86c0fa981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86c0fa981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86c0fa98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86c0fa98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86c0fa981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86c0fa981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86c0fa981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86c0fa981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86c0fa981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86c0fa981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86c0fa98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86c0fa98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86c0fa981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86c0fa981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86c0fa98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86c0fa98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86c0fa981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86c0fa981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86c0fa98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86c0fa98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86c0fa981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86c0fa981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marketyou.co/about/shopping_for_digital_services-id-f5c69df9-b801-4e33-9555-38d3bbb2172c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github.com/MokoenaLee/CP499PalesaSashaWill/commits?author=MokoenaLee" TargetMode="External"/><Relationship Id="rId5" Type="http://schemas.openxmlformats.org/officeDocument/2006/relationships/image" Target="../media/image4.png"/><Relationship Id="rId6" Type="http://schemas.openxmlformats.org/officeDocument/2006/relationships/hyperlink" Target="https://github.com/MokoenaLee/CP499PalesaSashaWill/commits?author=scarney23" TargetMode="External"/><Relationship Id="rId7" Type="http://schemas.openxmlformats.org/officeDocument/2006/relationships/hyperlink" Target="https://github.com/MokoenaLee/CP499PalesaSashaWill/commits?author=scarney23" TargetMode="External"/><Relationship Id="rId8" Type="http://schemas.openxmlformats.org/officeDocument/2006/relationships/hyperlink" Target="https://github.com/MokoenaLee/CP499PalesaSashaWill/commits?author=WillSter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Ahlberg Gear House Equipment Rental Software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Palesa M. Will S. Sasha C.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1388625" y="17420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Challenges encountered</a:t>
            </a:r>
            <a:endParaRPr sz="3600"/>
          </a:p>
        </p:txBody>
      </p:sp>
      <p:sp>
        <p:nvSpPr>
          <p:cNvPr id="336" name="Google Shape;336;p22"/>
          <p:cNvSpPr txBox="1"/>
          <p:nvPr>
            <p:ph idx="1" type="body"/>
          </p:nvPr>
        </p:nvSpPr>
        <p:spPr>
          <a:xfrm>
            <a:off x="1299975" y="1648275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-version control merge conflicts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-several moving parts to integrate together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-current spreadsheet formatting not compatible with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-different host environments (versions not up to date)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-Forsee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-integrating CAS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     -means to make data more secure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3117625" y="855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Commit history:</a:t>
            </a:r>
            <a:endParaRPr sz="2400"/>
          </a:p>
        </p:txBody>
      </p:sp>
      <p:pic>
        <p:nvPicPr>
          <p:cNvPr id="342" name="Google Shape;342;p23"/>
          <p:cNvPicPr preferRelativeResize="0"/>
          <p:nvPr/>
        </p:nvPicPr>
        <p:blipFill rotWithShape="1">
          <a:blip r:embed="rId3">
            <a:alphaModFix/>
          </a:blip>
          <a:srcRect b="5051" l="0" r="0" t="0"/>
          <a:stretch/>
        </p:blipFill>
        <p:spPr>
          <a:xfrm>
            <a:off x="243850" y="788025"/>
            <a:ext cx="4267201" cy="125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1850" y="2308725"/>
            <a:ext cx="5951926" cy="9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4500" y="3714100"/>
            <a:ext cx="6549740" cy="12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type="title"/>
          </p:nvPr>
        </p:nvSpPr>
        <p:spPr>
          <a:xfrm>
            <a:off x="1311050" y="10770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Accomplishments</a:t>
            </a:r>
            <a:endParaRPr sz="2400"/>
          </a:p>
        </p:txBody>
      </p:sp>
      <p:sp>
        <p:nvSpPr>
          <p:cNvPr id="350" name="Google Shape;350;p24"/>
          <p:cNvSpPr txBox="1"/>
          <p:nvPr>
            <p:ph idx="1" type="body"/>
          </p:nvPr>
        </p:nvSpPr>
        <p:spPr>
          <a:xfrm>
            <a:off x="1388550" y="1781275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Demo App Created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Identify a client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Collect requirements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Communicate client’s wants/Needs Identified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Identified structure of execution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Troubleshooting and resolving merge conflicts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Identified resources to consult throughout project process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/>
              <a:t>Q&amp;A: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34F5C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CLIENT &amp; CONTEXT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34F5C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25" y="698275"/>
            <a:ext cx="7821699" cy="424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34F5C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CURRENT SYSTEM: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4" name="Google Shape;294;p16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-Track easy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-Google forms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-Excel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-on paper calculations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/>
          <p:nvPr>
            <p:ph type="title"/>
          </p:nvPr>
        </p:nvSpPr>
        <p:spPr>
          <a:xfrm>
            <a:off x="1388625" y="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Client specifications (in order of importance)</a:t>
            </a:r>
            <a:endParaRPr sz="2400"/>
          </a:p>
        </p:txBody>
      </p:sp>
      <p:sp>
        <p:nvSpPr>
          <p:cNvPr id="300" name="Google Shape;300;p17"/>
          <p:cNvSpPr txBox="1"/>
          <p:nvPr>
            <p:ph idx="1" type="body"/>
          </p:nvPr>
        </p:nvSpPr>
        <p:spPr>
          <a:xfrm>
            <a:off x="1388550" y="165935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/>
              <a:t>-Desktop Interface for </a:t>
            </a:r>
            <a:r>
              <a:rPr b="1" lang="en-GB" sz="1200"/>
              <a:t>Back End Rental Operations</a:t>
            </a:r>
            <a:endParaRPr b="1" sz="1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/>
              <a:t>-</a:t>
            </a:r>
            <a:r>
              <a:rPr b="1" lang="en-GB" sz="1200"/>
              <a:t>User Database</a:t>
            </a:r>
            <a:r>
              <a:rPr lang="en-GB" sz="1200"/>
              <a:t> (User Name, Email, Phone Number,ID, Discount Awarded)</a:t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/>
              <a:t>-</a:t>
            </a:r>
            <a:r>
              <a:rPr b="1" lang="en-GB" sz="1200"/>
              <a:t>Rental Inventory </a:t>
            </a:r>
            <a:r>
              <a:rPr lang="en-GB" sz="1200"/>
              <a:t>(Itemized and Bulk options, Barcode Assignment, Rental Tracking, Pricing Structure, Inventory Procedure)</a:t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/>
              <a:t>-</a:t>
            </a:r>
            <a:r>
              <a:rPr b="1" lang="en-GB" sz="1200"/>
              <a:t>Email capabilities</a:t>
            </a:r>
            <a:r>
              <a:rPr lang="en-GB" sz="1200"/>
              <a:t> (completed rental agreement, Rental Confirmation, Rental Due Reminder,Overdue Rental Notification)</a:t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/>
              <a:t>-Student ID “Swipe” ability to pull user accounts (Ability to connect to Banner data)</a:t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/>
              <a:t>-Integrated Waiver/Rental Agreement that must be signed to complete each rental</a:t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/>
              <a:t>-Reporting (Ability to pull data on rental numbers, finances,etc.)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Ultimate </a:t>
            </a:r>
            <a:r>
              <a:rPr lang="en-GB" sz="4800"/>
              <a:t>Goal:</a:t>
            </a:r>
            <a:endParaRPr sz="4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-GB" sz="1600">
                <a:latin typeface="Nunito"/>
                <a:ea typeface="Nunito"/>
                <a:cs typeface="Nunito"/>
                <a:sym typeface="Nunito"/>
              </a:rPr>
              <a:t>-set up  a one stop rental platform </a:t>
            </a:r>
            <a:endParaRPr sz="1600"/>
          </a:p>
        </p:txBody>
      </p:sp>
      <p:pic>
        <p:nvPicPr>
          <p:cNvPr id="306" name="Google Shape;3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925" y="2251300"/>
            <a:ext cx="2538150" cy="2260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8"/>
          <p:cNvSpPr txBox="1"/>
          <p:nvPr/>
        </p:nvSpPr>
        <p:spPr>
          <a:xfrm>
            <a:off x="2885237" y="4512175"/>
            <a:ext cx="3559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u="sng">
                <a:solidFill>
                  <a:schemeClr val="hlink"/>
                </a:solidFill>
                <a:hlinkClick r:id="rId4"/>
              </a:rPr>
              <a:t>https://marketyou.co/about/shopping_for_digital_services-id-f5c69df9-b801-4e33-9555-38d3bbb2172c/</a:t>
            </a:r>
            <a:r>
              <a:rPr lang="en-GB" sz="800"/>
              <a:t> </a:t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643550" y="121925"/>
            <a:ext cx="5316900" cy="149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Goals:</a:t>
            </a:r>
            <a:endParaRPr/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1311050" y="152635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Week 1: 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User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Itemized inventory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Way to view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Relationships setup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r>
              <a:rPr b="1" lang="en-GB"/>
              <a:t> Week 2: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Functioning</a:t>
            </a:r>
            <a:r>
              <a:rPr lang="en-GB"/>
              <a:t> rental database (customer and rented gear)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Filter functionality(by gear type -- sleeping/cookware, bulk/itemized)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Rental due reminder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Thinking about ways to store data so that system is maintained after we leave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1388550" y="14095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Development</a:t>
            </a:r>
            <a:endParaRPr sz="3600"/>
          </a:p>
        </p:txBody>
      </p:sp>
      <p:sp>
        <p:nvSpPr>
          <p:cNvPr id="319" name="Google Shape;319;p20"/>
          <p:cNvSpPr txBox="1"/>
          <p:nvPr>
            <p:ph idx="1" type="body"/>
          </p:nvPr>
        </p:nvSpPr>
        <p:spPr>
          <a:xfrm>
            <a:off x="1388550" y="15596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Using Ruby on Rails 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Github for version control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Googledoc for communication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Excel spreadsheets for database seeds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21"/>
          <p:cNvPicPr preferRelativeResize="0"/>
          <p:nvPr/>
        </p:nvPicPr>
        <p:blipFill rotWithShape="1">
          <a:blip r:embed="rId3">
            <a:alphaModFix/>
          </a:blip>
          <a:srcRect b="0" l="0" r="34097" t="18533"/>
          <a:stretch/>
        </p:blipFill>
        <p:spPr>
          <a:xfrm>
            <a:off x="2116975" y="281288"/>
            <a:ext cx="2371901" cy="18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7575" y="177400"/>
            <a:ext cx="2086500" cy="20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1"/>
          <p:cNvSpPr txBox="1"/>
          <p:nvPr/>
        </p:nvSpPr>
        <p:spPr>
          <a:xfrm>
            <a:off x="5015413" y="848200"/>
            <a:ext cx="8256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+</a:t>
            </a:r>
            <a:endParaRPr sz="3600"/>
          </a:p>
        </p:txBody>
      </p:sp>
      <p:pic>
        <p:nvPicPr>
          <p:cNvPr id="327" name="Google Shape;327;p21"/>
          <p:cNvPicPr preferRelativeResize="0"/>
          <p:nvPr/>
        </p:nvPicPr>
        <p:blipFill rotWithShape="1">
          <a:blip r:embed="rId5">
            <a:alphaModFix/>
          </a:blip>
          <a:srcRect b="6644" l="5444" r="5444" t="15461"/>
          <a:stretch/>
        </p:blipFill>
        <p:spPr>
          <a:xfrm>
            <a:off x="498750" y="2263900"/>
            <a:ext cx="4267200" cy="2086499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1"/>
          <p:cNvSpPr txBox="1"/>
          <p:nvPr/>
        </p:nvSpPr>
        <p:spPr>
          <a:xfrm>
            <a:off x="6758200" y="2866013"/>
            <a:ext cx="13632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rgbClr val="586069"/>
                </a:solidFill>
                <a:highlight>
                  <a:srgbClr val="F6FBFF"/>
                </a:highlight>
                <a:hlinkClick r:id="rId6"/>
              </a:rPr>
              <a:t>S</a:t>
            </a:r>
            <a:r>
              <a:rPr lang="en-GB" sz="900" u="sng">
                <a:solidFill>
                  <a:srgbClr val="586069"/>
                </a:solidFill>
                <a:highlight>
                  <a:srgbClr val="F6FBFF"/>
                </a:highlight>
                <a:hlinkClick r:id="rId7"/>
              </a:rPr>
              <a:t>carney23</a:t>
            </a:r>
            <a:endParaRPr/>
          </a:p>
        </p:txBody>
      </p:sp>
      <p:sp>
        <p:nvSpPr>
          <p:cNvPr id="329" name="Google Shape;329;p21"/>
          <p:cNvSpPr txBox="1"/>
          <p:nvPr/>
        </p:nvSpPr>
        <p:spPr>
          <a:xfrm>
            <a:off x="6891100" y="3242375"/>
            <a:ext cx="10974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rgbClr val="586069"/>
                </a:solidFill>
                <a:highlight>
                  <a:srgbClr val="F6FBFF"/>
                </a:highlight>
                <a:hlinkClick r:id="rId8"/>
              </a:rPr>
              <a:t>WillStern</a:t>
            </a:r>
            <a:r>
              <a:rPr lang="en-GB" sz="900">
                <a:solidFill>
                  <a:srgbClr val="586069"/>
                </a:solidFill>
                <a:highlight>
                  <a:srgbClr val="F6FBFF"/>
                </a:highlight>
              </a:rPr>
              <a:t> </a:t>
            </a:r>
            <a:endParaRPr/>
          </a:p>
        </p:txBody>
      </p:sp>
      <p:sp>
        <p:nvSpPr>
          <p:cNvPr id="330" name="Google Shape;330;p21"/>
          <p:cNvSpPr txBox="1"/>
          <p:nvPr/>
        </p:nvSpPr>
        <p:spPr>
          <a:xfrm>
            <a:off x="6758200" y="2429363"/>
            <a:ext cx="10974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rgbClr val="586069"/>
                </a:solidFill>
                <a:highlight>
                  <a:srgbClr val="F6FBFF"/>
                </a:highlight>
                <a:hlinkClick r:id="rId9"/>
              </a:rPr>
              <a:t>MokoenaLee</a:t>
            </a:r>
            <a:r>
              <a:rPr lang="en-GB" sz="900">
                <a:solidFill>
                  <a:srgbClr val="586069"/>
                </a:solidFill>
                <a:highlight>
                  <a:srgbClr val="F6FBFF"/>
                </a:highlight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