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4"/>
  </p:sldMasterIdLst>
  <p:sldIdLst>
    <p:sldId id="256" r:id="rId5"/>
    <p:sldId id="267" r:id="rId6"/>
    <p:sldId id="264" r:id="rId7"/>
    <p:sldId id="261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AE207-4C99-479C-B861-BB9D976467E8}" v="175" dt="2019-11-11T23:37:30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58" d="100"/>
          <a:sy n="58" d="100"/>
        </p:scale>
        <p:origin x="41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lène Sifi" userId="8f767a2d-5d60-4bff-ad3f-d183a9f780e6" providerId="ADAL" clId="{138AE207-4C99-479C-B861-BB9D976467E8}"/>
    <pc:docChg chg="undo custSel mod addSld delSld modSld modMainMaster">
      <pc:chgData name="Adlène Sifi" userId="8f767a2d-5d60-4bff-ad3f-d183a9f780e6" providerId="ADAL" clId="{138AE207-4C99-479C-B861-BB9D976467E8}" dt="2019-11-11T23:37:48.159" v="1355" actId="26606"/>
      <pc:docMkLst>
        <pc:docMk/>
      </pc:docMkLst>
      <pc:sldChg chg="addSp delSp modSp mod setBg setClrOvrMap delDesignElem">
        <pc:chgData name="Adlène Sifi" userId="8f767a2d-5d60-4bff-ad3f-d183a9f780e6" providerId="ADAL" clId="{138AE207-4C99-479C-B861-BB9D976467E8}" dt="2019-11-11T23:23:40.087" v="1332" actId="790"/>
        <pc:sldMkLst>
          <pc:docMk/>
          <pc:sldMk cId="3927278353" sldId="256"/>
        </pc:sldMkLst>
        <pc:spChg chg="mod">
          <ac:chgData name="Adlène Sifi" userId="8f767a2d-5d60-4bff-ad3f-d183a9f780e6" providerId="ADAL" clId="{138AE207-4C99-479C-B861-BB9D976467E8}" dt="2019-11-11T23:23:40.087" v="1332" actId="790"/>
          <ac:spMkLst>
            <pc:docMk/>
            <pc:sldMk cId="3927278353" sldId="256"/>
            <ac:spMk id="4" creationId="{F04B1090-CD48-42CF-B851-FDFC471985BE}"/>
          </ac:spMkLst>
        </pc:spChg>
        <pc:spChg chg="del">
          <ac:chgData name="Adlène Sifi" userId="8f767a2d-5d60-4bff-ad3f-d183a9f780e6" providerId="ADAL" clId="{138AE207-4C99-479C-B861-BB9D976467E8}" dt="2019-11-11T00:47:31.432" v="5"/>
          <ac:spMkLst>
            <pc:docMk/>
            <pc:sldMk cId="3927278353" sldId="256"/>
            <ac:spMk id="6" creationId="{318E9D62-7BA3-4D5E-8915-0D0E8661E3D7}"/>
          </ac:spMkLst>
        </pc:spChg>
        <pc:spChg chg="add del">
          <ac:chgData name="Adlène Sifi" userId="8f767a2d-5d60-4bff-ad3f-d183a9f780e6" providerId="ADAL" clId="{138AE207-4C99-479C-B861-BB9D976467E8}" dt="2019-11-11T22:34:56.973" v="551" actId="26606"/>
          <ac:spMkLst>
            <pc:docMk/>
            <pc:sldMk cId="3927278353" sldId="256"/>
            <ac:spMk id="9" creationId="{2A8AA5BC-4F7A-4226-8F99-6D824B226A97}"/>
          </ac:spMkLst>
        </pc:spChg>
        <pc:spChg chg="add del">
          <ac:chgData name="Adlène Sifi" userId="8f767a2d-5d60-4bff-ad3f-d183a9f780e6" providerId="ADAL" clId="{138AE207-4C99-479C-B861-BB9D976467E8}" dt="2019-11-11T22:34:56.973" v="551" actId="26606"/>
          <ac:spMkLst>
            <pc:docMk/>
            <pc:sldMk cId="3927278353" sldId="256"/>
            <ac:spMk id="11" creationId="{3E5445C6-DD42-4979-86FF-03730E8C6DB0}"/>
          </ac:spMkLst>
        </pc:spChg>
        <pc:picChg chg="del mod">
          <ac:chgData name="Adlène Sifi" userId="8f767a2d-5d60-4bff-ad3f-d183a9f780e6" providerId="ADAL" clId="{138AE207-4C99-479C-B861-BB9D976467E8}" dt="2019-11-11T02:37:51.744" v="508" actId="478"/>
          <ac:picMkLst>
            <pc:docMk/>
            <pc:sldMk cId="3927278353" sldId="256"/>
            <ac:picMk id="2" creationId="{E0820C92-35E0-4DA0-8D3B-132C8E3A6C6D}"/>
          </ac:picMkLst>
        </pc:picChg>
        <pc:cxnChg chg="add del">
          <ac:chgData name="Adlène Sifi" userId="8f767a2d-5d60-4bff-ad3f-d183a9f780e6" providerId="ADAL" clId="{138AE207-4C99-479C-B861-BB9D976467E8}" dt="2019-11-11T22:34:56.973" v="551" actId="26606"/>
          <ac:cxnSpMkLst>
            <pc:docMk/>
            <pc:sldMk cId="3927278353" sldId="256"/>
            <ac:cxnSpMk id="13" creationId="{45000665-DFC7-417E-8FD7-516A0F15C975}"/>
          </ac:cxnSpMkLst>
        </pc:cxnChg>
      </pc:sldChg>
      <pc:sldChg chg="addSp delSp modSp del mod setBg">
        <pc:chgData name="Adlène Sifi" userId="8f767a2d-5d60-4bff-ad3f-d183a9f780e6" providerId="ADAL" clId="{138AE207-4C99-479C-B861-BB9D976467E8}" dt="2019-11-11T01:07:11.606" v="107" actId="47"/>
        <pc:sldMkLst>
          <pc:docMk/>
          <pc:sldMk cId="2914742611" sldId="257"/>
        </pc:sldMkLst>
        <pc:spChg chg="mod">
          <ac:chgData name="Adlène Sifi" userId="8f767a2d-5d60-4bff-ad3f-d183a9f780e6" providerId="ADAL" clId="{138AE207-4C99-479C-B861-BB9D976467E8}" dt="2019-11-11T00:47:02.006" v="3" actId="26606"/>
          <ac:spMkLst>
            <pc:docMk/>
            <pc:sldMk cId="2914742611" sldId="257"/>
            <ac:spMk id="2" creationId="{940722A7-393F-4B6C-9701-F76921CFF08C}"/>
          </ac:spMkLst>
        </pc:spChg>
        <pc:spChg chg="add del">
          <ac:chgData name="Adlène Sifi" userId="8f767a2d-5d60-4bff-ad3f-d183a9f780e6" providerId="ADAL" clId="{138AE207-4C99-479C-B861-BB9D976467E8}" dt="2019-11-11T00:46:59.954" v="1" actId="26606"/>
          <ac:spMkLst>
            <pc:docMk/>
            <pc:sldMk cId="2914742611" sldId="257"/>
            <ac:spMk id="5" creationId="{81601940-FE05-4058-8C3C-93ECC6D8B4BE}"/>
          </ac:spMkLst>
        </pc:spChg>
        <pc:spChg chg="add del">
          <ac:chgData name="Adlène Sifi" userId="8f767a2d-5d60-4bff-ad3f-d183a9f780e6" providerId="ADAL" clId="{138AE207-4C99-479C-B861-BB9D976467E8}" dt="2019-11-11T00:46:59.954" v="1" actId="26606"/>
          <ac:spMkLst>
            <pc:docMk/>
            <pc:sldMk cId="2914742611" sldId="257"/>
            <ac:spMk id="18" creationId="{03964ECA-3652-457C-9FDE-16AED3949BDF}"/>
          </ac:spMkLst>
        </pc:spChg>
        <pc:spChg chg="add del">
          <ac:chgData name="Adlène Sifi" userId="8f767a2d-5d60-4bff-ad3f-d183a9f780e6" providerId="ADAL" clId="{138AE207-4C99-479C-B861-BB9D976467E8}" dt="2019-11-11T00:47:02.006" v="3" actId="26606"/>
          <ac:spMkLst>
            <pc:docMk/>
            <pc:sldMk cId="2914742611" sldId="257"/>
            <ac:spMk id="22" creationId="{81601940-FE05-4058-8C3C-93ECC6D8B4BE}"/>
          </ac:spMkLst>
        </pc:spChg>
        <pc:spChg chg="add del">
          <ac:chgData name="Adlène Sifi" userId="8f767a2d-5d60-4bff-ad3f-d183a9f780e6" providerId="ADAL" clId="{138AE207-4C99-479C-B861-BB9D976467E8}" dt="2019-11-11T00:47:02.006" v="3" actId="26606"/>
          <ac:spMkLst>
            <pc:docMk/>
            <pc:sldMk cId="2914742611" sldId="257"/>
            <ac:spMk id="25" creationId="{03964ECA-3652-457C-9FDE-16AED3949BDF}"/>
          </ac:spMkLst>
        </pc:spChg>
        <pc:graphicFrameChg chg="mod modGraphic">
          <ac:chgData name="Adlène Sifi" userId="8f767a2d-5d60-4bff-ad3f-d183a9f780e6" providerId="ADAL" clId="{138AE207-4C99-479C-B861-BB9D976467E8}" dt="2019-11-11T01:02:30.251" v="102" actId="20577"/>
          <ac:graphicFrameMkLst>
            <pc:docMk/>
            <pc:sldMk cId="2914742611" sldId="257"/>
            <ac:graphicFrameMk id="3" creationId="{FAC6E1EE-6D9C-4EC4-960F-987AC1A20495}"/>
          </ac:graphicFrameMkLst>
        </pc:graphicFrameChg>
        <pc:picChg chg="add del">
          <ac:chgData name="Adlène Sifi" userId="8f767a2d-5d60-4bff-ad3f-d183a9f780e6" providerId="ADAL" clId="{138AE207-4C99-479C-B861-BB9D976467E8}" dt="2019-11-11T00:46:59.954" v="1" actId="26606"/>
          <ac:picMkLst>
            <pc:docMk/>
            <pc:sldMk cId="2914742611" sldId="257"/>
            <ac:picMk id="8" creationId="{0654392F-1639-4655-984D-9EC62CB792CE}"/>
          </ac:picMkLst>
        </pc:picChg>
        <pc:picChg chg="add del">
          <ac:chgData name="Adlène Sifi" userId="8f767a2d-5d60-4bff-ad3f-d183a9f780e6" providerId="ADAL" clId="{138AE207-4C99-479C-B861-BB9D976467E8}" dt="2019-11-11T00:46:59.954" v="1" actId="26606"/>
          <ac:picMkLst>
            <pc:docMk/>
            <pc:sldMk cId="2914742611" sldId="257"/>
            <ac:picMk id="10" creationId="{AA42ABA0-A57E-4B96-8B71-32BE731BD9AC}"/>
          </ac:picMkLst>
        </pc:picChg>
        <pc:picChg chg="add del">
          <ac:chgData name="Adlène Sifi" userId="8f767a2d-5d60-4bff-ad3f-d183a9f780e6" providerId="ADAL" clId="{138AE207-4C99-479C-B861-BB9D976467E8}" dt="2019-11-11T00:46:59.954" v="1" actId="26606"/>
          <ac:picMkLst>
            <pc:docMk/>
            <pc:sldMk cId="2914742611" sldId="257"/>
            <ac:picMk id="14" creationId="{A24A74BA-E5A0-4961-B27F-09544E4F53F0}"/>
          </ac:picMkLst>
        </pc:picChg>
        <pc:picChg chg="add del">
          <ac:chgData name="Adlène Sifi" userId="8f767a2d-5d60-4bff-ad3f-d183a9f780e6" providerId="ADAL" clId="{138AE207-4C99-479C-B861-BB9D976467E8}" dt="2019-11-11T00:46:59.954" v="1" actId="26606"/>
          <ac:picMkLst>
            <pc:docMk/>
            <pc:sldMk cId="2914742611" sldId="257"/>
            <ac:picMk id="16" creationId="{5FCC04C7-E7EE-4E3B-988E-0B9718A3CD18}"/>
          </ac:picMkLst>
        </pc:picChg>
        <pc:picChg chg="add del">
          <ac:chgData name="Adlène Sifi" userId="8f767a2d-5d60-4bff-ad3f-d183a9f780e6" providerId="ADAL" clId="{138AE207-4C99-479C-B861-BB9D976467E8}" dt="2019-11-11T00:47:02.006" v="3" actId="26606"/>
          <ac:picMkLst>
            <pc:docMk/>
            <pc:sldMk cId="2914742611" sldId="257"/>
            <ac:picMk id="20" creationId="{0654392F-1639-4655-984D-9EC62CB792CE}"/>
          </ac:picMkLst>
        </pc:picChg>
        <pc:picChg chg="add del">
          <ac:chgData name="Adlène Sifi" userId="8f767a2d-5d60-4bff-ad3f-d183a9f780e6" providerId="ADAL" clId="{138AE207-4C99-479C-B861-BB9D976467E8}" dt="2019-11-11T00:47:02.006" v="3" actId="26606"/>
          <ac:picMkLst>
            <pc:docMk/>
            <pc:sldMk cId="2914742611" sldId="257"/>
            <ac:picMk id="21" creationId="{AA42ABA0-A57E-4B96-8B71-32BE731BD9AC}"/>
          </ac:picMkLst>
        </pc:picChg>
        <pc:picChg chg="add del">
          <ac:chgData name="Adlène Sifi" userId="8f767a2d-5d60-4bff-ad3f-d183a9f780e6" providerId="ADAL" clId="{138AE207-4C99-479C-B861-BB9D976467E8}" dt="2019-11-11T00:47:02.006" v="3" actId="26606"/>
          <ac:picMkLst>
            <pc:docMk/>
            <pc:sldMk cId="2914742611" sldId="257"/>
            <ac:picMk id="23" creationId="{A24A74BA-E5A0-4961-B27F-09544E4F53F0}"/>
          </ac:picMkLst>
        </pc:picChg>
        <pc:picChg chg="add del">
          <ac:chgData name="Adlène Sifi" userId="8f767a2d-5d60-4bff-ad3f-d183a9f780e6" providerId="ADAL" clId="{138AE207-4C99-479C-B861-BB9D976467E8}" dt="2019-11-11T00:47:02.006" v="3" actId="26606"/>
          <ac:picMkLst>
            <pc:docMk/>
            <pc:sldMk cId="2914742611" sldId="257"/>
            <ac:picMk id="24" creationId="{5FCC04C7-E7EE-4E3B-988E-0B9718A3CD18}"/>
          </ac:picMkLst>
        </pc:picChg>
      </pc:sldChg>
      <pc:sldChg chg="addSp delSp modSp del mod setBg">
        <pc:chgData name="Adlène Sifi" userId="8f767a2d-5d60-4bff-ad3f-d183a9f780e6" providerId="ADAL" clId="{138AE207-4C99-479C-B861-BB9D976467E8}" dt="2019-11-11T22:37:12.170" v="571" actId="47"/>
        <pc:sldMkLst>
          <pc:docMk/>
          <pc:sldMk cId="2022945156" sldId="258"/>
        </pc:sldMkLst>
        <pc:spChg chg="mod">
          <ac:chgData name="Adlène Sifi" userId="8f767a2d-5d60-4bff-ad3f-d183a9f780e6" providerId="ADAL" clId="{138AE207-4C99-479C-B861-BB9D976467E8}" dt="2019-11-11T22:36:15.944" v="554" actId="790"/>
          <ac:spMkLst>
            <pc:docMk/>
            <pc:sldMk cId="2022945156" sldId="258"/>
            <ac:spMk id="2" creationId="{940722A7-393F-4B6C-9701-F76921CFF08C}"/>
          </ac:spMkLst>
        </pc:spChg>
        <pc:spChg chg="add del">
          <ac:chgData name="Adlène Sifi" userId="8f767a2d-5d60-4bff-ad3f-d183a9f780e6" providerId="ADAL" clId="{138AE207-4C99-479C-B861-BB9D976467E8}" dt="2019-11-11T01:07:54.281" v="110" actId="26606"/>
          <ac:spMkLst>
            <pc:docMk/>
            <pc:sldMk cId="2022945156" sldId="258"/>
            <ac:spMk id="5" creationId="{EFA2AC96-1E47-421C-A03F-F98E354EB4E6}"/>
          </ac:spMkLst>
        </pc:spChg>
        <pc:spChg chg="add del">
          <ac:chgData name="Adlène Sifi" userId="8f767a2d-5d60-4bff-ad3f-d183a9f780e6" providerId="ADAL" clId="{138AE207-4C99-479C-B861-BB9D976467E8}" dt="2019-11-11T00:47:42.776" v="7" actId="26606"/>
          <ac:spMkLst>
            <pc:docMk/>
            <pc:sldMk cId="2022945156" sldId="258"/>
            <ac:spMk id="12" creationId="{16BEC653-A047-40E7-A65C-5C7D3EDECCA6}"/>
          </ac:spMkLst>
        </pc:spChg>
        <pc:spChg chg="add del">
          <ac:chgData name="Adlène Sifi" userId="8f767a2d-5d60-4bff-ad3f-d183a9f780e6" providerId="ADAL" clId="{138AE207-4C99-479C-B861-BB9D976467E8}" dt="2019-11-11T00:47:42.776" v="7" actId="26606"/>
          <ac:spMkLst>
            <pc:docMk/>
            <pc:sldMk cId="2022945156" sldId="258"/>
            <ac:spMk id="18" creationId="{D43CBC87-A39A-44E4-9EE2-21CCD5CEDC04}"/>
          </ac:spMkLst>
        </pc:spChg>
        <pc:graphicFrameChg chg="add mod modGraphic">
          <ac:chgData name="Adlène Sifi" userId="8f767a2d-5d60-4bff-ad3f-d183a9f780e6" providerId="ADAL" clId="{138AE207-4C99-479C-B861-BB9D976467E8}" dt="2019-11-11T22:36:56.457" v="570" actId="20577"/>
          <ac:graphicFrameMkLst>
            <pc:docMk/>
            <pc:sldMk cId="2022945156" sldId="258"/>
            <ac:graphicFrameMk id="3" creationId="{FAC6E1EE-6D9C-4EC4-960F-987AC1A20495}"/>
          </ac:graphicFrameMkLst>
        </pc:graphicFrameChg>
        <pc:picChg chg="add del">
          <ac:chgData name="Adlène Sifi" userId="8f767a2d-5d60-4bff-ad3f-d183a9f780e6" providerId="ADAL" clId="{138AE207-4C99-479C-B861-BB9D976467E8}" dt="2019-11-11T01:09:36.787" v="115" actId="26606"/>
          <ac:picMkLst>
            <pc:docMk/>
            <pc:sldMk cId="2022945156" sldId="258"/>
            <ac:picMk id="6" creationId="{42476583-CC33-45CE-B51B-215B5673CD22}"/>
          </ac:picMkLst>
        </pc:picChg>
        <pc:picChg chg="add del">
          <ac:chgData name="Adlène Sifi" userId="8f767a2d-5d60-4bff-ad3f-d183a9f780e6" providerId="ADAL" clId="{138AE207-4C99-479C-B861-BB9D976467E8}" dt="2019-11-11T00:47:42.776" v="7" actId="26606"/>
          <ac:picMkLst>
            <pc:docMk/>
            <pc:sldMk cId="2022945156" sldId="258"/>
            <ac:picMk id="8" creationId="{B1115DF5-AFBD-4F66-AE21-09484AD45C96}"/>
          </ac:picMkLst>
        </pc:picChg>
        <pc:picChg chg="add del">
          <ac:chgData name="Adlène Sifi" userId="8f767a2d-5d60-4bff-ad3f-d183a9f780e6" providerId="ADAL" clId="{138AE207-4C99-479C-B861-BB9D976467E8}" dt="2019-11-11T00:47:42.776" v="7" actId="26606"/>
          <ac:picMkLst>
            <pc:docMk/>
            <pc:sldMk cId="2022945156" sldId="258"/>
            <ac:picMk id="10" creationId="{33D1B7F8-74CC-4614-855A-84CC82628BE2}"/>
          </ac:picMkLst>
        </pc:picChg>
        <pc:picChg chg="add del">
          <ac:chgData name="Adlène Sifi" userId="8f767a2d-5d60-4bff-ad3f-d183a9f780e6" providerId="ADAL" clId="{138AE207-4C99-479C-B861-BB9D976467E8}" dt="2019-11-11T00:47:42.776" v="7" actId="26606"/>
          <ac:picMkLst>
            <pc:docMk/>
            <pc:sldMk cId="2022945156" sldId="258"/>
            <ac:picMk id="14" creationId="{1CA27089-EF20-428F-BEFB-D680CC61A243}"/>
          </ac:picMkLst>
        </pc:picChg>
        <pc:picChg chg="add del">
          <ac:chgData name="Adlène Sifi" userId="8f767a2d-5d60-4bff-ad3f-d183a9f780e6" providerId="ADAL" clId="{138AE207-4C99-479C-B861-BB9D976467E8}" dt="2019-11-11T00:47:42.776" v="7" actId="26606"/>
          <ac:picMkLst>
            <pc:docMk/>
            <pc:sldMk cId="2022945156" sldId="258"/>
            <ac:picMk id="16" creationId="{1BFA68AB-4F1A-4721-A4D2-0C578829A08F}"/>
          </ac:picMkLst>
        </pc:picChg>
      </pc:sldChg>
      <pc:sldChg chg="addSp delSp modSp add del mod setBg">
        <pc:chgData name="Adlène Sifi" userId="8f767a2d-5d60-4bff-ad3f-d183a9f780e6" providerId="ADAL" clId="{138AE207-4C99-479C-B861-BB9D976467E8}" dt="2019-11-11T01:20:29.519" v="149" actId="47"/>
        <pc:sldMkLst>
          <pc:docMk/>
          <pc:sldMk cId="19378881" sldId="259"/>
        </pc:sldMkLst>
        <pc:spChg chg="del">
          <ac:chgData name="Adlène Sifi" userId="8f767a2d-5d60-4bff-ad3f-d183a9f780e6" providerId="ADAL" clId="{138AE207-4C99-479C-B861-BB9D976467E8}" dt="2019-11-11T01:10:28.367" v="118" actId="478"/>
          <ac:spMkLst>
            <pc:docMk/>
            <pc:sldMk cId="19378881" sldId="259"/>
            <ac:spMk id="2" creationId="{940722A7-393F-4B6C-9701-F76921CFF08C}"/>
          </ac:spMkLst>
        </pc:spChg>
        <pc:spChg chg="add mod">
          <ac:chgData name="Adlène Sifi" userId="8f767a2d-5d60-4bff-ad3f-d183a9f780e6" providerId="ADAL" clId="{138AE207-4C99-479C-B861-BB9D976467E8}" dt="2019-11-11T01:11:35.986" v="124" actId="1076"/>
          <ac:spMkLst>
            <pc:docMk/>
            <pc:sldMk cId="19378881" sldId="259"/>
            <ac:spMk id="6" creationId="{A692BB32-7D9B-4E4D-9DFB-681BB04A6FEB}"/>
          </ac:spMkLst>
        </pc:spChg>
        <pc:spChg chg="add">
          <ac:chgData name="Adlène Sifi" userId="8f767a2d-5d60-4bff-ad3f-d183a9f780e6" providerId="ADAL" clId="{138AE207-4C99-479C-B861-BB9D976467E8}" dt="2019-11-11T01:11:27.765" v="122"/>
          <ac:spMkLst>
            <pc:docMk/>
            <pc:sldMk cId="19378881" sldId="259"/>
            <ac:spMk id="8" creationId="{59D395A5-707F-4352-A7E0-83DEE5780982}"/>
          </ac:spMkLst>
        </pc:spChg>
        <pc:spChg chg="add">
          <ac:chgData name="Adlène Sifi" userId="8f767a2d-5d60-4bff-ad3f-d183a9f780e6" providerId="ADAL" clId="{138AE207-4C99-479C-B861-BB9D976467E8}" dt="2019-11-11T01:11:27.765" v="122"/>
          <ac:spMkLst>
            <pc:docMk/>
            <pc:sldMk cId="19378881" sldId="259"/>
            <ac:spMk id="9" creationId="{7F55D529-0196-4F8D-B973-845CCFC152F5}"/>
          </ac:spMkLst>
        </pc:spChg>
        <pc:grpChg chg="add mod">
          <ac:chgData name="Adlène Sifi" userId="8f767a2d-5d60-4bff-ad3f-d183a9f780e6" providerId="ADAL" clId="{138AE207-4C99-479C-B861-BB9D976467E8}" dt="2019-11-11T01:11:36.901" v="125"/>
          <ac:grpSpMkLst>
            <pc:docMk/>
            <pc:sldMk cId="19378881" sldId="259"/>
            <ac:grpSpMk id="7" creationId="{1A6A0541-50E6-4505-B164-2465A08C8D96}"/>
          </ac:grpSpMkLst>
        </pc:grpChg>
        <pc:graphicFrameChg chg="del">
          <ac:chgData name="Adlène Sifi" userId="8f767a2d-5d60-4bff-ad3f-d183a9f780e6" providerId="ADAL" clId="{138AE207-4C99-479C-B861-BB9D976467E8}" dt="2019-11-11T01:08:08.399" v="113" actId="478"/>
          <ac:graphicFrameMkLst>
            <pc:docMk/>
            <pc:sldMk cId="19378881" sldId="259"/>
            <ac:graphicFrameMk id="3" creationId="{FAC6E1EE-6D9C-4EC4-960F-987AC1A20495}"/>
          </ac:graphicFrameMkLst>
        </pc:graphicFrameChg>
        <pc:graphicFrameChg chg="add del mod">
          <ac:chgData name="Adlène Sifi" userId="8f767a2d-5d60-4bff-ad3f-d183a9f780e6" providerId="ADAL" clId="{138AE207-4C99-479C-B861-BB9D976467E8}" dt="2019-11-11T01:11:38.129" v="126" actId="478"/>
          <ac:graphicFrameMkLst>
            <pc:docMk/>
            <pc:sldMk cId="19378881" sldId="259"/>
            <ac:graphicFrameMk id="4" creationId="{8288DA56-A6B8-4187-A631-A50D8F12D89D}"/>
          </ac:graphicFrameMkLst>
        </pc:graphicFrameChg>
        <pc:graphicFrameChg chg="add mod">
          <ac:chgData name="Adlène Sifi" userId="8f767a2d-5d60-4bff-ad3f-d183a9f780e6" providerId="ADAL" clId="{138AE207-4C99-479C-B861-BB9D976467E8}" dt="2019-11-11T01:13:24.270" v="128" actId="1957"/>
          <ac:graphicFrameMkLst>
            <pc:docMk/>
            <pc:sldMk cId="19378881" sldId="259"/>
            <ac:graphicFrameMk id="12" creationId="{964CA357-9A45-442B-A89C-BF7AB7E490E1}"/>
          </ac:graphicFrameMkLst>
        </pc:graphicFrameChg>
      </pc:sldChg>
      <pc:sldChg chg="addSp delSp modSp add del mod setBg setClrOvrMap delDesignElem">
        <pc:chgData name="Adlène Sifi" userId="8f767a2d-5d60-4bff-ad3f-d183a9f780e6" providerId="ADAL" clId="{138AE207-4C99-479C-B861-BB9D976467E8}" dt="2019-11-11T00:59:26.422" v="34" actId="47"/>
        <pc:sldMkLst>
          <pc:docMk/>
          <pc:sldMk cId="110812212" sldId="259"/>
        </pc:sldMkLst>
        <pc:spChg chg="mod">
          <ac:chgData name="Adlène Sifi" userId="8f767a2d-5d60-4bff-ad3f-d183a9f780e6" providerId="ADAL" clId="{138AE207-4C99-479C-B861-BB9D976467E8}" dt="2019-11-11T00:48:32.377" v="19" actId="26606"/>
          <ac:spMkLst>
            <pc:docMk/>
            <pc:sldMk cId="110812212" sldId="259"/>
            <ac:spMk id="2" creationId="{940722A7-393F-4B6C-9701-F76921CFF08C}"/>
          </ac:spMkLst>
        </pc:spChg>
        <pc:spChg chg="add del">
          <ac:chgData name="Adlène Sifi" userId="8f767a2d-5d60-4bff-ad3f-d183a9f780e6" providerId="ADAL" clId="{138AE207-4C99-479C-B861-BB9D976467E8}" dt="2019-11-11T00:48:24.371" v="17" actId="26606"/>
          <ac:spMkLst>
            <pc:docMk/>
            <pc:sldMk cId="110812212" sldId="259"/>
            <ac:spMk id="7" creationId="{C393B4A7-6ABF-423D-A762-3CDB4897A833}"/>
          </ac:spMkLst>
        </pc:spChg>
        <pc:spChg chg="add del">
          <ac:chgData name="Adlène Sifi" userId="8f767a2d-5d60-4bff-ad3f-d183a9f780e6" providerId="ADAL" clId="{138AE207-4C99-479C-B861-BB9D976467E8}" dt="2019-11-11T00:48:05.143" v="10" actId="26606"/>
          <ac:spMkLst>
            <pc:docMk/>
            <pc:sldMk cId="110812212" sldId="259"/>
            <ac:spMk id="12" creationId="{16BEC653-A047-40E7-A65C-5C7D3EDECCA6}"/>
          </ac:spMkLst>
        </pc:spChg>
        <pc:spChg chg="add del">
          <ac:chgData name="Adlène Sifi" userId="8f767a2d-5d60-4bff-ad3f-d183a9f780e6" providerId="ADAL" clId="{138AE207-4C99-479C-B861-BB9D976467E8}" dt="2019-11-11T00:48:24.371" v="17" actId="26606"/>
          <ac:spMkLst>
            <pc:docMk/>
            <pc:sldMk cId="110812212" sldId="259"/>
            <ac:spMk id="13" creationId="{01AD250C-F2EA-449F-9B14-DF5BB674C500}"/>
          </ac:spMkLst>
        </pc:spChg>
        <pc:spChg chg="add del">
          <ac:chgData name="Adlène Sifi" userId="8f767a2d-5d60-4bff-ad3f-d183a9f780e6" providerId="ADAL" clId="{138AE207-4C99-479C-B861-BB9D976467E8}" dt="2019-11-11T00:48:05.143" v="10" actId="26606"/>
          <ac:spMkLst>
            <pc:docMk/>
            <pc:sldMk cId="110812212" sldId="259"/>
            <ac:spMk id="18" creationId="{D43CBC87-A39A-44E4-9EE2-21CCD5CEDC04}"/>
          </ac:spMkLst>
        </pc:spChg>
        <pc:spChg chg="add del">
          <ac:chgData name="Adlène Sifi" userId="8f767a2d-5d60-4bff-ad3f-d183a9f780e6" providerId="ADAL" clId="{138AE207-4C99-479C-B861-BB9D976467E8}" dt="2019-11-11T00:48:05.143" v="10" actId="26606"/>
          <ac:spMkLst>
            <pc:docMk/>
            <pc:sldMk cId="110812212" sldId="259"/>
            <ac:spMk id="20" creationId="{25482F9D-E110-434E-9B4F-41A3F5CB2A2F}"/>
          </ac:spMkLst>
        </pc:spChg>
        <pc:spChg chg="add del">
          <ac:chgData name="Adlène Sifi" userId="8f767a2d-5d60-4bff-ad3f-d183a9f780e6" providerId="ADAL" clId="{138AE207-4C99-479C-B861-BB9D976467E8}" dt="2019-11-11T00:48:05.143" v="10" actId="26606"/>
          <ac:spMkLst>
            <pc:docMk/>
            <pc:sldMk cId="110812212" sldId="259"/>
            <ac:spMk id="22" creationId="{5779FF2E-BB5C-4805-AAD5-275495A2B7EF}"/>
          </ac:spMkLst>
        </pc:spChg>
        <pc:spChg chg="add del">
          <ac:chgData name="Adlène Sifi" userId="8f767a2d-5d60-4bff-ad3f-d183a9f780e6" providerId="ADAL" clId="{138AE207-4C99-479C-B861-BB9D976467E8}" dt="2019-11-11T00:48:05.143" v="10" actId="26606"/>
          <ac:spMkLst>
            <pc:docMk/>
            <pc:sldMk cId="110812212" sldId="259"/>
            <ac:spMk id="24" creationId="{6EB83258-50E7-4A51-8C48-ADA7CD7FCA02}"/>
          </ac:spMkLst>
        </pc:spChg>
        <pc:spChg chg="add del">
          <ac:chgData name="Adlène Sifi" userId="8f767a2d-5d60-4bff-ad3f-d183a9f780e6" providerId="ADAL" clId="{138AE207-4C99-479C-B861-BB9D976467E8}" dt="2019-11-11T00:48:05.143" v="10" actId="26606"/>
          <ac:spMkLst>
            <pc:docMk/>
            <pc:sldMk cId="110812212" sldId="259"/>
            <ac:spMk id="26" creationId="{A4188960-1398-409C-BA5D-F87CCB743390}"/>
          </ac:spMkLst>
        </pc:spChg>
        <pc:spChg chg="add del">
          <ac:chgData name="Adlène Sifi" userId="8f767a2d-5d60-4bff-ad3f-d183a9f780e6" providerId="ADAL" clId="{138AE207-4C99-479C-B861-BB9D976467E8}" dt="2019-11-11T00:48:09.676" v="12" actId="26606"/>
          <ac:spMkLst>
            <pc:docMk/>
            <pc:sldMk cId="110812212" sldId="259"/>
            <ac:spMk id="30" creationId="{16BEC653-A047-40E7-A65C-5C7D3EDECCA6}"/>
          </ac:spMkLst>
        </pc:spChg>
        <pc:spChg chg="add del">
          <ac:chgData name="Adlène Sifi" userId="8f767a2d-5d60-4bff-ad3f-d183a9f780e6" providerId="ADAL" clId="{138AE207-4C99-479C-B861-BB9D976467E8}" dt="2019-11-11T00:48:09.676" v="12" actId="26606"/>
          <ac:spMkLst>
            <pc:docMk/>
            <pc:sldMk cId="110812212" sldId="259"/>
            <ac:spMk id="33" creationId="{D43CBC87-A39A-44E4-9EE2-21CCD5CEDC04}"/>
          </ac:spMkLst>
        </pc:spChg>
        <pc:spChg chg="add del">
          <ac:chgData name="Adlène Sifi" userId="8f767a2d-5d60-4bff-ad3f-d183a9f780e6" providerId="ADAL" clId="{138AE207-4C99-479C-B861-BB9D976467E8}" dt="2019-11-11T00:48:09.676" v="12" actId="26606"/>
          <ac:spMkLst>
            <pc:docMk/>
            <pc:sldMk cId="110812212" sldId="259"/>
            <ac:spMk id="34" creationId="{904AED29-F962-4396-BDB1-751E9376C7D5}"/>
          </ac:spMkLst>
        </pc:spChg>
        <pc:spChg chg="add del">
          <ac:chgData name="Adlène Sifi" userId="8f767a2d-5d60-4bff-ad3f-d183a9f780e6" providerId="ADAL" clId="{138AE207-4C99-479C-B861-BB9D976467E8}" dt="2019-11-11T00:48:09.676" v="12" actId="26606"/>
          <ac:spMkLst>
            <pc:docMk/>
            <pc:sldMk cId="110812212" sldId="259"/>
            <ac:spMk id="35" creationId="{76250A30-57A4-4633-8279-629424B3993D}"/>
          </ac:spMkLst>
        </pc:spChg>
        <pc:spChg chg="add del">
          <ac:chgData name="Adlène Sifi" userId="8f767a2d-5d60-4bff-ad3f-d183a9f780e6" providerId="ADAL" clId="{138AE207-4C99-479C-B861-BB9D976467E8}" dt="2019-11-11T00:48:09.676" v="12" actId="26606"/>
          <ac:spMkLst>
            <pc:docMk/>
            <pc:sldMk cId="110812212" sldId="259"/>
            <ac:spMk id="36" creationId="{EAD164B0-269D-4BFF-9191-D43FD07B409D}"/>
          </ac:spMkLst>
        </pc:spChg>
        <pc:spChg chg="add del">
          <ac:chgData name="Adlène Sifi" userId="8f767a2d-5d60-4bff-ad3f-d183a9f780e6" providerId="ADAL" clId="{138AE207-4C99-479C-B861-BB9D976467E8}" dt="2019-11-11T00:48:32.377" v="19" actId="26606"/>
          <ac:spMkLst>
            <pc:docMk/>
            <pc:sldMk cId="110812212" sldId="259"/>
            <ac:spMk id="40" creationId="{16BEC653-A047-40E7-A65C-5C7D3EDECCA6}"/>
          </ac:spMkLst>
        </pc:spChg>
        <pc:spChg chg="add del">
          <ac:chgData name="Adlène Sifi" userId="8f767a2d-5d60-4bff-ad3f-d183a9f780e6" providerId="ADAL" clId="{138AE207-4C99-479C-B861-BB9D976467E8}" dt="2019-11-11T00:48:32.377" v="19" actId="26606"/>
          <ac:spMkLst>
            <pc:docMk/>
            <pc:sldMk cId="110812212" sldId="259"/>
            <ac:spMk id="43" creationId="{D43CBC87-A39A-44E4-9EE2-21CCD5CEDC04}"/>
          </ac:spMkLst>
        </pc:spChg>
        <pc:graphicFrameChg chg="mod modGraphic">
          <ac:chgData name="Adlène Sifi" userId="8f767a2d-5d60-4bff-ad3f-d183a9f780e6" providerId="ADAL" clId="{138AE207-4C99-479C-B861-BB9D976467E8}" dt="2019-11-11T00:48:32.377" v="19" actId="26606"/>
          <ac:graphicFrameMkLst>
            <pc:docMk/>
            <pc:sldMk cId="110812212" sldId="259"/>
            <ac:graphicFrameMk id="3" creationId="{FAC6E1EE-6D9C-4EC4-960F-987AC1A20495}"/>
          </ac:graphicFrameMkLst>
        </pc:graphicFrameChg>
        <pc:picChg chg="add del">
          <ac:chgData name="Adlène Sifi" userId="8f767a2d-5d60-4bff-ad3f-d183a9f780e6" providerId="ADAL" clId="{138AE207-4C99-479C-B861-BB9D976467E8}" dt="2019-11-11T00:48:24.371" v="17" actId="26606"/>
          <ac:picMkLst>
            <pc:docMk/>
            <pc:sldMk cId="110812212" sldId="259"/>
            <ac:picMk id="5" creationId="{F1B8F9CB-890B-4CB8-B503-188A763E2FC1}"/>
          </ac:picMkLst>
        </pc:picChg>
        <pc:picChg chg="add del">
          <ac:chgData name="Adlène Sifi" userId="8f767a2d-5d60-4bff-ad3f-d183a9f780e6" providerId="ADAL" clId="{138AE207-4C99-479C-B861-BB9D976467E8}" dt="2019-11-11T00:48:24.371" v="17" actId="26606"/>
          <ac:picMkLst>
            <pc:docMk/>
            <pc:sldMk cId="110812212" sldId="259"/>
            <ac:picMk id="6" creationId="{AA632AB4-3837-4FD0-8B62-0A18B573F46D}"/>
          </ac:picMkLst>
        </pc:picChg>
        <pc:picChg chg="add del">
          <ac:chgData name="Adlène Sifi" userId="8f767a2d-5d60-4bff-ad3f-d183a9f780e6" providerId="ADAL" clId="{138AE207-4C99-479C-B861-BB9D976467E8}" dt="2019-11-11T00:48:05.143" v="10" actId="26606"/>
          <ac:picMkLst>
            <pc:docMk/>
            <pc:sldMk cId="110812212" sldId="259"/>
            <ac:picMk id="8" creationId="{B1115DF5-AFBD-4F66-AE21-09484AD45C96}"/>
          </ac:picMkLst>
        </pc:picChg>
        <pc:picChg chg="add del">
          <ac:chgData name="Adlène Sifi" userId="8f767a2d-5d60-4bff-ad3f-d183a9f780e6" providerId="ADAL" clId="{138AE207-4C99-479C-B861-BB9D976467E8}" dt="2019-11-11T00:48:24.371" v="17" actId="26606"/>
          <ac:picMkLst>
            <pc:docMk/>
            <pc:sldMk cId="110812212" sldId="259"/>
            <ac:picMk id="9" creationId="{9CD2319A-6FA9-4EFB-9EDF-7304467425E8}"/>
          </ac:picMkLst>
        </pc:picChg>
        <pc:picChg chg="add del">
          <ac:chgData name="Adlène Sifi" userId="8f767a2d-5d60-4bff-ad3f-d183a9f780e6" providerId="ADAL" clId="{138AE207-4C99-479C-B861-BB9D976467E8}" dt="2019-11-11T00:48:05.143" v="10" actId="26606"/>
          <ac:picMkLst>
            <pc:docMk/>
            <pc:sldMk cId="110812212" sldId="259"/>
            <ac:picMk id="10" creationId="{33D1B7F8-74CC-4614-855A-84CC82628BE2}"/>
          </ac:picMkLst>
        </pc:picChg>
        <pc:picChg chg="add del">
          <ac:chgData name="Adlène Sifi" userId="8f767a2d-5d60-4bff-ad3f-d183a9f780e6" providerId="ADAL" clId="{138AE207-4C99-479C-B861-BB9D976467E8}" dt="2019-11-11T00:48:24.371" v="17" actId="26606"/>
          <ac:picMkLst>
            <pc:docMk/>
            <pc:sldMk cId="110812212" sldId="259"/>
            <ac:picMk id="11" creationId="{D1692A93-3514-4486-8B67-CCA4E0259BCB}"/>
          </ac:picMkLst>
        </pc:picChg>
        <pc:picChg chg="add del">
          <ac:chgData name="Adlène Sifi" userId="8f767a2d-5d60-4bff-ad3f-d183a9f780e6" providerId="ADAL" clId="{138AE207-4C99-479C-B861-BB9D976467E8}" dt="2019-11-11T00:48:05.143" v="10" actId="26606"/>
          <ac:picMkLst>
            <pc:docMk/>
            <pc:sldMk cId="110812212" sldId="259"/>
            <ac:picMk id="14" creationId="{1CA27089-EF20-428F-BEFB-D680CC61A243}"/>
          </ac:picMkLst>
        </pc:picChg>
        <pc:picChg chg="add del">
          <ac:chgData name="Adlène Sifi" userId="8f767a2d-5d60-4bff-ad3f-d183a9f780e6" providerId="ADAL" clId="{138AE207-4C99-479C-B861-BB9D976467E8}" dt="2019-11-11T00:48:05.143" v="10" actId="26606"/>
          <ac:picMkLst>
            <pc:docMk/>
            <pc:sldMk cId="110812212" sldId="259"/>
            <ac:picMk id="16" creationId="{1BFA68AB-4F1A-4721-A4D2-0C578829A08F}"/>
          </ac:picMkLst>
        </pc:picChg>
        <pc:picChg chg="add del">
          <ac:chgData name="Adlène Sifi" userId="8f767a2d-5d60-4bff-ad3f-d183a9f780e6" providerId="ADAL" clId="{138AE207-4C99-479C-B861-BB9D976467E8}" dt="2019-11-11T00:48:09.676" v="12" actId="26606"/>
          <ac:picMkLst>
            <pc:docMk/>
            <pc:sldMk cId="110812212" sldId="259"/>
            <ac:picMk id="28" creationId="{B1115DF5-AFBD-4F66-AE21-09484AD45C96}"/>
          </ac:picMkLst>
        </pc:picChg>
        <pc:picChg chg="add del">
          <ac:chgData name="Adlène Sifi" userId="8f767a2d-5d60-4bff-ad3f-d183a9f780e6" providerId="ADAL" clId="{138AE207-4C99-479C-B861-BB9D976467E8}" dt="2019-11-11T00:48:09.676" v="12" actId="26606"/>
          <ac:picMkLst>
            <pc:docMk/>
            <pc:sldMk cId="110812212" sldId="259"/>
            <ac:picMk id="29" creationId="{33D1B7F8-74CC-4614-855A-84CC82628BE2}"/>
          </ac:picMkLst>
        </pc:picChg>
        <pc:picChg chg="add del">
          <ac:chgData name="Adlène Sifi" userId="8f767a2d-5d60-4bff-ad3f-d183a9f780e6" providerId="ADAL" clId="{138AE207-4C99-479C-B861-BB9D976467E8}" dt="2019-11-11T00:48:09.676" v="12" actId="26606"/>
          <ac:picMkLst>
            <pc:docMk/>
            <pc:sldMk cId="110812212" sldId="259"/>
            <ac:picMk id="31" creationId="{1CA27089-EF20-428F-BEFB-D680CC61A243}"/>
          </ac:picMkLst>
        </pc:picChg>
        <pc:picChg chg="add del">
          <ac:chgData name="Adlène Sifi" userId="8f767a2d-5d60-4bff-ad3f-d183a9f780e6" providerId="ADAL" clId="{138AE207-4C99-479C-B861-BB9D976467E8}" dt="2019-11-11T00:48:09.676" v="12" actId="26606"/>
          <ac:picMkLst>
            <pc:docMk/>
            <pc:sldMk cId="110812212" sldId="259"/>
            <ac:picMk id="32" creationId="{1BFA68AB-4F1A-4721-A4D2-0C578829A08F}"/>
          </ac:picMkLst>
        </pc:picChg>
        <pc:picChg chg="add del">
          <ac:chgData name="Adlène Sifi" userId="8f767a2d-5d60-4bff-ad3f-d183a9f780e6" providerId="ADAL" clId="{138AE207-4C99-479C-B861-BB9D976467E8}" dt="2019-11-11T00:48:32.377" v="19" actId="26606"/>
          <ac:picMkLst>
            <pc:docMk/>
            <pc:sldMk cId="110812212" sldId="259"/>
            <ac:picMk id="38" creationId="{B1115DF5-AFBD-4F66-AE21-09484AD45C96}"/>
          </ac:picMkLst>
        </pc:picChg>
        <pc:picChg chg="add del">
          <ac:chgData name="Adlène Sifi" userId="8f767a2d-5d60-4bff-ad3f-d183a9f780e6" providerId="ADAL" clId="{138AE207-4C99-479C-B861-BB9D976467E8}" dt="2019-11-11T00:48:32.377" v="19" actId="26606"/>
          <ac:picMkLst>
            <pc:docMk/>
            <pc:sldMk cId="110812212" sldId="259"/>
            <ac:picMk id="39" creationId="{33D1B7F8-74CC-4614-855A-84CC82628BE2}"/>
          </ac:picMkLst>
        </pc:picChg>
        <pc:picChg chg="add del">
          <ac:chgData name="Adlène Sifi" userId="8f767a2d-5d60-4bff-ad3f-d183a9f780e6" providerId="ADAL" clId="{138AE207-4C99-479C-B861-BB9D976467E8}" dt="2019-11-11T00:48:32.377" v="19" actId="26606"/>
          <ac:picMkLst>
            <pc:docMk/>
            <pc:sldMk cId="110812212" sldId="259"/>
            <ac:picMk id="41" creationId="{1CA27089-EF20-428F-BEFB-D680CC61A243}"/>
          </ac:picMkLst>
        </pc:picChg>
        <pc:picChg chg="add del">
          <ac:chgData name="Adlène Sifi" userId="8f767a2d-5d60-4bff-ad3f-d183a9f780e6" providerId="ADAL" clId="{138AE207-4C99-479C-B861-BB9D976467E8}" dt="2019-11-11T00:48:32.377" v="19" actId="26606"/>
          <ac:picMkLst>
            <pc:docMk/>
            <pc:sldMk cId="110812212" sldId="259"/>
            <ac:picMk id="42" creationId="{1BFA68AB-4F1A-4721-A4D2-0C578829A08F}"/>
          </ac:picMkLst>
        </pc:picChg>
      </pc:sldChg>
      <pc:sldChg chg="add del">
        <pc:chgData name="Adlène Sifi" userId="8f767a2d-5d60-4bff-ad3f-d183a9f780e6" providerId="ADAL" clId="{138AE207-4C99-479C-B861-BB9D976467E8}" dt="2019-11-11T01:05:49.045" v="106" actId="47"/>
        <pc:sldMkLst>
          <pc:docMk/>
          <pc:sldMk cId="795273043" sldId="259"/>
        </pc:sldMkLst>
      </pc:sldChg>
      <pc:sldChg chg="add del">
        <pc:chgData name="Adlène Sifi" userId="8f767a2d-5d60-4bff-ad3f-d183a9f780e6" providerId="ADAL" clId="{138AE207-4C99-479C-B861-BB9D976467E8}" dt="2019-11-11T01:08:00.575" v="111" actId="47"/>
        <pc:sldMkLst>
          <pc:docMk/>
          <pc:sldMk cId="1594575554" sldId="259"/>
        </pc:sldMkLst>
      </pc:sldChg>
      <pc:sldChg chg="add del">
        <pc:chgData name="Adlène Sifi" userId="8f767a2d-5d60-4bff-ad3f-d183a9f780e6" providerId="ADAL" clId="{138AE207-4C99-479C-B861-BB9D976467E8}" dt="2019-11-11T01:23:27.708" v="151" actId="47"/>
        <pc:sldMkLst>
          <pc:docMk/>
          <pc:sldMk cId="532895733" sldId="260"/>
        </pc:sldMkLst>
      </pc:sldChg>
      <pc:sldChg chg="addSp modSp add">
        <pc:chgData name="Adlène Sifi" userId="8f767a2d-5d60-4bff-ad3f-d183a9f780e6" providerId="ADAL" clId="{138AE207-4C99-479C-B861-BB9D976467E8}" dt="2019-11-11T22:47:18.705" v="645" actId="120"/>
        <pc:sldMkLst>
          <pc:docMk/>
          <pc:sldMk cId="2095720099" sldId="261"/>
        </pc:sldMkLst>
        <pc:spChg chg="mod">
          <ac:chgData name="Adlène Sifi" userId="8f767a2d-5d60-4bff-ad3f-d183a9f780e6" providerId="ADAL" clId="{138AE207-4C99-479C-B861-BB9D976467E8}" dt="2019-11-11T22:46:30.195" v="643" actId="20577"/>
          <ac:spMkLst>
            <pc:docMk/>
            <pc:sldMk cId="2095720099" sldId="261"/>
            <ac:spMk id="2" creationId="{940722A7-393F-4B6C-9701-F76921CFF08C}"/>
          </ac:spMkLst>
        </pc:spChg>
        <pc:graphicFrameChg chg="mod">
          <ac:chgData name="Adlène Sifi" userId="8f767a2d-5d60-4bff-ad3f-d183a9f780e6" providerId="ADAL" clId="{138AE207-4C99-479C-B861-BB9D976467E8}" dt="2019-11-11T01:35:25.774" v="374" actId="1076"/>
          <ac:graphicFrameMkLst>
            <pc:docMk/>
            <pc:sldMk cId="2095720099" sldId="261"/>
            <ac:graphicFrameMk id="3" creationId="{FAC6E1EE-6D9C-4EC4-960F-987AC1A20495}"/>
          </ac:graphicFrameMkLst>
        </pc:graphicFrameChg>
        <pc:graphicFrameChg chg="add mod modGraphic">
          <ac:chgData name="Adlène Sifi" userId="8f767a2d-5d60-4bff-ad3f-d183a9f780e6" providerId="ADAL" clId="{138AE207-4C99-479C-B861-BB9D976467E8}" dt="2019-11-11T22:45:34.865" v="617" actId="20577"/>
          <ac:graphicFrameMkLst>
            <pc:docMk/>
            <pc:sldMk cId="2095720099" sldId="261"/>
            <ac:graphicFrameMk id="4" creationId="{7DED79B9-E838-4EEF-B813-5C9A9BE7E45F}"/>
          </ac:graphicFrameMkLst>
        </pc:graphicFrameChg>
        <pc:graphicFrameChg chg="add mod modGraphic">
          <ac:chgData name="Adlène Sifi" userId="8f767a2d-5d60-4bff-ad3f-d183a9f780e6" providerId="ADAL" clId="{138AE207-4C99-479C-B861-BB9D976467E8}" dt="2019-11-11T22:47:18.705" v="645" actId="120"/>
          <ac:graphicFrameMkLst>
            <pc:docMk/>
            <pc:sldMk cId="2095720099" sldId="261"/>
            <ac:graphicFrameMk id="6" creationId="{EE0A4E9B-CFBE-4A7B-AD6F-141A9944EBC8}"/>
          </ac:graphicFrameMkLst>
        </pc:graphicFrameChg>
      </pc:sldChg>
      <pc:sldChg chg="addSp delSp modSp add del mod setBg">
        <pc:chgData name="Adlène Sifi" userId="8f767a2d-5d60-4bff-ad3f-d183a9f780e6" providerId="ADAL" clId="{138AE207-4C99-479C-B861-BB9D976467E8}" dt="2019-11-11T22:31:30.285" v="535" actId="47"/>
        <pc:sldMkLst>
          <pc:docMk/>
          <pc:sldMk cId="3368502784" sldId="262"/>
        </pc:sldMkLst>
        <pc:spChg chg="mod">
          <ac:chgData name="Adlène Sifi" userId="8f767a2d-5d60-4bff-ad3f-d183a9f780e6" providerId="ADAL" clId="{138AE207-4C99-479C-B861-BB9D976467E8}" dt="2019-11-11T22:22:18.468" v="513" actId="26606"/>
          <ac:spMkLst>
            <pc:docMk/>
            <pc:sldMk cId="3368502784" sldId="262"/>
            <ac:spMk id="2" creationId="{940722A7-393F-4B6C-9701-F76921CFF08C}"/>
          </ac:spMkLst>
        </pc:spChg>
        <pc:spChg chg="add del">
          <ac:chgData name="Adlène Sifi" userId="8f767a2d-5d60-4bff-ad3f-d183a9f780e6" providerId="ADAL" clId="{138AE207-4C99-479C-B861-BB9D976467E8}" dt="2019-11-11T22:22:18.424" v="512" actId="26606"/>
          <ac:spMkLst>
            <pc:docMk/>
            <pc:sldMk cId="3368502784" sldId="262"/>
            <ac:spMk id="8" creationId="{46C2E80F-49A6-4372-B103-219D417A55ED}"/>
          </ac:spMkLst>
        </pc:spChg>
        <pc:graphicFrameChg chg="mod modGraphic">
          <ac:chgData name="Adlène Sifi" userId="8f767a2d-5d60-4bff-ad3f-d183a9f780e6" providerId="ADAL" clId="{138AE207-4C99-479C-B861-BB9D976467E8}" dt="2019-11-11T22:31:19.702" v="534" actId="12100"/>
          <ac:graphicFrameMkLst>
            <pc:docMk/>
            <pc:sldMk cId="3368502784" sldId="262"/>
            <ac:graphicFrameMk id="3" creationId="{FAC6E1EE-6D9C-4EC4-960F-987AC1A20495}"/>
          </ac:graphicFrameMkLst>
        </pc:graphicFrameChg>
      </pc:sldChg>
      <pc:sldChg chg="add del">
        <pc:chgData name="Adlène Sifi" userId="8f767a2d-5d60-4bff-ad3f-d183a9f780e6" providerId="ADAL" clId="{138AE207-4C99-479C-B861-BB9D976467E8}" dt="2019-11-11T22:27:45.580" v="516" actId="47"/>
        <pc:sldMkLst>
          <pc:docMk/>
          <pc:sldMk cId="737270589" sldId="263"/>
        </pc:sldMkLst>
      </pc:sldChg>
      <pc:sldChg chg="addSp delSp modSp add">
        <pc:chgData name="Adlène Sifi" userId="8f767a2d-5d60-4bff-ad3f-d183a9f780e6" providerId="ADAL" clId="{138AE207-4C99-479C-B861-BB9D976467E8}" dt="2019-11-11T23:03:21.798" v="764" actId="20577"/>
        <pc:sldMkLst>
          <pc:docMk/>
          <pc:sldMk cId="2663105077" sldId="264"/>
        </pc:sldMkLst>
        <pc:spChg chg="mod">
          <ac:chgData name="Adlène Sifi" userId="8f767a2d-5d60-4bff-ad3f-d183a9f780e6" providerId="ADAL" clId="{138AE207-4C99-479C-B861-BB9D976467E8}" dt="2019-11-11T23:03:21.798" v="764" actId="20577"/>
          <ac:spMkLst>
            <pc:docMk/>
            <pc:sldMk cId="2663105077" sldId="264"/>
            <ac:spMk id="2" creationId="{940722A7-393F-4B6C-9701-F76921CFF08C}"/>
          </ac:spMkLst>
        </pc:spChg>
        <pc:spChg chg="add del">
          <ac:chgData name="Adlène Sifi" userId="8f767a2d-5d60-4bff-ad3f-d183a9f780e6" providerId="ADAL" clId="{138AE207-4C99-479C-B861-BB9D976467E8}" dt="2019-11-11T22:28:16.630" v="524" actId="26606"/>
          <ac:spMkLst>
            <pc:docMk/>
            <pc:sldMk cId="2663105077" sldId="264"/>
            <ac:spMk id="8" creationId="{46C2E80F-49A6-4372-B103-219D417A55ED}"/>
          </ac:spMkLst>
        </pc:spChg>
        <pc:spChg chg="add del">
          <ac:chgData name="Adlène Sifi" userId="8f767a2d-5d60-4bff-ad3f-d183a9f780e6" providerId="ADAL" clId="{138AE207-4C99-479C-B861-BB9D976467E8}" dt="2019-11-11T22:28:18.387" v="526" actId="26606"/>
          <ac:spMkLst>
            <pc:docMk/>
            <pc:sldMk cId="2663105077" sldId="264"/>
            <ac:spMk id="10" creationId="{46C2E80F-49A6-4372-B103-219D417A55ED}"/>
          </ac:spMkLst>
        </pc:spChg>
        <pc:spChg chg="add del">
          <ac:chgData name="Adlène Sifi" userId="8f767a2d-5d60-4bff-ad3f-d183a9f780e6" providerId="ADAL" clId="{138AE207-4C99-479C-B861-BB9D976467E8}" dt="2019-11-11T22:28:21.961" v="528" actId="26606"/>
          <ac:spMkLst>
            <pc:docMk/>
            <pc:sldMk cId="2663105077" sldId="264"/>
            <ac:spMk id="12" creationId="{A5711A0E-A428-4ED1-96CB-33D69FD842E4}"/>
          </ac:spMkLst>
        </pc:spChg>
        <pc:spChg chg="add del">
          <ac:chgData name="Adlène Sifi" userId="8f767a2d-5d60-4bff-ad3f-d183a9f780e6" providerId="ADAL" clId="{138AE207-4C99-479C-B861-BB9D976467E8}" dt="2019-11-11T22:29:21.297" v="530" actId="26606"/>
          <ac:spMkLst>
            <pc:docMk/>
            <pc:sldMk cId="2663105077" sldId="264"/>
            <ac:spMk id="14" creationId="{577D1452-F0B7-431E-9A24-D3F7103D8510}"/>
          </ac:spMkLst>
        </pc:spChg>
        <pc:spChg chg="add del">
          <ac:chgData name="Adlène Sifi" userId="8f767a2d-5d60-4bff-ad3f-d183a9f780e6" providerId="ADAL" clId="{138AE207-4C99-479C-B861-BB9D976467E8}" dt="2019-11-11T22:29:21.297" v="530" actId="26606"/>
          <ac:spMkLst>
            <pc:docMk/>
            <pc:sldMk cId="2663105077" sldId="264"/>
            <ac:spMk id="15" creationId="{A660F4F9-5DF5-4F15-BE6A-CD8648BB1148}"/>
          </ac:spMkLst>
        </pc:spChg>
        <pc:graphicFrameChg chg="mod modGraphic">
          <ac:chgData name="Adlène Sifi" userId="8f767a2d-5d60-4bff-ad3f-d183a9f780e6" providerId="ADAL" clId="{138AE207-4C99-479C-B861-BB9D976467E8}" dt="2019-11-11T22:36:49.493" v="562" actId="20577"/>
          <ac:graphicFrameMkLst>
            <pc:docMk/>
            <pc:sldMk cId="2663105077" sldId="264"/>
            <ac:graphicFrameMk id="3" creationId="{FAC6E1EE-6D9C-4EC4-960F-987AC1A20495}"/>
          </ac:graphicFrameMkLst>
        </pc:graphicFrameChg>
      </pc:sldChg>
      <pc:sldChg chg="addSp delSp modSp add mod setBg">
        <pc:chgData name="Adlène Sifi" userId="8f767a2d-5d60-4bff-ad3f-d183a9f780e6" providerId="ADAL" clId="{138AE207-4C99-479C-B861-BB9D976467E8}" dt="2019-11-11T22:57:25.370" v="719" actId="14100"/>
        <pc:sldMkLst>
          <pc:docMk/>
          <pc:sldMk cId="2534351196" sldId="265"/>
        </pc:sldMkLst>
        <pc:spChg chg="mod">
          <ac:chgData name="Adlène Sifi" userId="8f767a2d-5d60-4bff-ad3f-d183a9f780e6" providerId="ADAL" clId="{138AE207-4C99-479C-B861-BB9D976467E8}" dt="2019-11-11T22:55:44.319" v="711" actId="26606"/>
          <ac:spMkLst>
            <pc:docMk/>
            <pc:sldMk cId="2534351196" sldId="265"/>
            <ac:spMk id="2" creationId="{940722A7-393F-4B6C-9701-F76921CFF08C}"/>
          </ac:spMkLst>
        </pc:spChg>
        <pc:spChg chg="add del">
          <ac:chgData name="Adlène Sifi" userId="8f767a2d-5d60-4bff-ad3f-d183a9f780e6" providerId="ADAL" clId="{138AE207-4C99-479C-B861-BB9D976467E8}" dt="2019-11-11T22:55:44.319" v="711" actId="26606"/>
          <ac:spMkLst>
            <pc:docMk/>
            <pc:sldMk cId="2534351196" sldId="265"/>
            <ac:spMk id="10" creationId="{D12DDE76-C203-4047-9998-63900085B5E8}"/>
          </ac:spMkLst>
        </pc:spChg>
        <pc:spChg chg="add del">
          <ac:chgData name="Adlène Sifi" userId="8f767a2d-5d60-4bff-ad3f-d183a9f780e6" providerId="ADAL" clId="{138AE207-4C99-479C-B861-BB9D976467E8}" dt="2019-11-11T22:52:55.801" v="696" actId="26606"/>
          <ac:spMkLst>
            <pc:docMk/>
            <pc:sldMk cId="2534351196" sldId="265"/>
            <ac:spMk id="13" creationId="{A4AC5506-6312-4701-8D3C-40187889A947}"/>
          </ac:spMkLst>
        </pc:spChg>
        <pc:spChg chg="add del">
          <ac:chgData name="Adlène Sifi" userId="8f767a2d-5d60-4bff-ad3f-d183a9f780e6" providerId="ADAL" clId="{138AE207-4C99-479C-B861-BB9D976467E8}" dt="2019-11-11T22:52:57.538" v="698" actId="26606"/>
          <ac:spMkLst>
            <pc:docMk/>
            <pc:sldMk cId="2534351196" sldId="265"/>
            <ac:spMk id="16" creationId="{823AC064-BC96-4F32-8AE1-B2FD38754823}"/>
          </ac:spMkLst>
        </pc:spChg>
        <pc:spChg chg="add del">
          <ac:chgData name="Adlène Sifi" userId="8f767a2d-5d60-4bff-ad3f-d183a9f780e6" providerId="ADAL" clId="{138AE207-4C99-479C-B861-BB9D976467E8}" dt="2019-11-11T22:52:58.131" v="700" actId="26606"/>
          <ac:spMkLst>
            <pc:docMk/>
            <pc:sldMk cId="2534351196" sldId="265"/>
            <ac:spMk id="18" creationId="{6753252F-4873-4F63-801D-CC719279A7D5}"/>
          </ac:spMkLst>
        </pc:spChg>
        <pc:spChg chg="add del">
          <ac:chgData name="Adlène Sifi" userId="8f767a2d-5d60-4bff-ad3f-d183a9f780e6" providerId="ADAL" clId="{138AE207-4C99-479C-B861-BB9D976467E8}" dt="2019-11-11T22:52:58.131" v="700" actId="26606"/>
          <ac:spMkLst>
            <pc:docMk/>
            <pc:sldMk cId="2534351196" sldId="265"/>
            <ac:spMk id="19" creationId="{047C8CCB-F95D-4249-92DD-651249D3535A}"/>
          </ac:spMkLst>
        </pc:spChg>
        <pc:spChg chg="add del">
          <ac:chgData name="Adlène Sifi" userId="8f767a2d-5d60-4bff-ad3f-d183a9f780e6" providerId="ADAL" clId="{138AE207-4C99-479C-B861-BB9D976467E8}" dt="2019-11-11T22:53:00.493" v="702" actId="26606"/>
          <ac:spMkLst>
            <pc:docMk/>
            <pc:sldMk cId="2534351196" sldId="265"/>
            <ac:spMk id="21" creationId="{E8D41CF8-5232-42BC-8D05-AFEDE215398E}"/>
          </ac:spMkLst>
        </pc:spChg>
        <pc:spChg chg="add del">
          <ac:chgData name="Adlène Sifi" userId="8f767a2d-5d60-4bff-ad3f-d183a9f780e6" providerId="ADAL" clId="{138AE207-4C99-479C-B861-BB9D976467E8}" dt="2019-11-11T22:53:00.493" v="702" actId="26606"/>
          <ac:spMkLst>
            <pc:docMk/>
            <pc:sldMk cId="2534351196" sldId="265"/>
            <ac:spMk id="22" creationId="{49237091-E62C-4878-AA4C-0B9995ADB28F}"/>
          </ac:spMkLst>
        </pc:spChg>
        <pc:graphicFrameChg chg="del">
          <ac:chgData name="Adlène Sifi" userId="8f767a2d-5d60-4bff-ad3f-d183a9f780e6" providerId="ADAL" clId="{138AE207-4C99-479C-B861-BB9D976467E8}" dt="2019-11-11T22:49:10.575" v="675" actId="478"/>
          <ac:graphicFrameMkLst>
            <pc:docMk/>
            <pc:sldMk cId="2534351196" sldId="265"/>
            <ac:graphicFrameMk id="3" creationId="{FAC6E1EE-6D9C-4EC4-960F-987AC1A20495}"/>
          </ac:graphicFrameMkLst>
        </pc:graphicFrameChg>
        <pc:graphicFrameChg chg="del">
          <ac:chgData name="Adlène Sifi" userId="8f767a2d-5d60-4bff-ad3f-d183a9f780e6" providerId="ADAL" clId="{138AE207-4C99-479C-B861-BB9D976467E8}" dt="2019-11-11T22:49:10.575" v="675" actId="478"/>
          <ac:graphicFrameMkLst>
            <pc:docMk/>
            <pc:sldMk cId="2534351196" sldId="265"/>
            <ac:graphicFrameMk id="4" creationId="{7DED79B9-E838-4EEF-B813-5C9A9BE7E45F}"/>
          </ac:graphicFrameMkLst>
        </pc:graphicFrameChg>
        <pc:graphicFrameChg chg="del">
          <ac:chgData name="Adlène Sifi" userId="8f767a2d-5d60-4bff-ad3f-d183a9f780e6" providerId="ADAL" clId="{138AE207-4C99-479C-B861-BB9D976467E8}" dt="2019-11-11T22:49:10.575" v="675" actId="478"/>
          <ac:graphicFrameMkLst>
            <pc:docMk/>
            <pc:sldMk cId="2534351196" sldId="265"/>
            <ac:graphicFrameMk id="6" creationId="{EE0A4E9B-CFBE-4A7B-AD6F-141A9944EBC8}"/>
          </ac:graphicFrameMkLst>
        </pc:graphicFrameChg>
        <pc:graphicFrameChg chg="add mod">
          <ac:chgData name="Adlène Sifi" userId="8f767a2d-5d60-4bff-ad3f-d183a9f780e6" providerId="ADAL" clId="{138AE207-4C99-479C-B861-BB9D976467E8}" dt="2019-11-11T22:57:25.370" v="719" actId="14100"/>
          <ac:graphicFrameMkLst>
            <pc:docMk/>
            <pc:sldMk cId="2534351196" sldId="265"/>
            <ac:graphicFrameMk id="8" creationId="{97EC48E4-DE0A-4E6A-B4DA-8CBC894202B9}"/>
          </ac:graphicFrameMkLst>
        </pc:graphicFrameChg>
        <pc:cxnChg chg="add del">
          <ac:chgData name="Adlène Sifi" userId="8f767a2d-5d60-4bff-ad3f-d183a9f780e6" providerId="ADAL" clId="{138AE207-4C99-479C-B861-BB9D976467E8}" dt="2019-11-11T22:52:57.538" v="698" actId="26606"/>
          <ac:cxnSpMkLst>
            <pc:docMk/>
            <pc:sldMk cId="2534351196" sldId="265"/>
            <ac:cxnSpMk id="15" creationId="{7E7C77BC-7138-40B1-A15B-20F57A494629}"/>
          </ac:cxnSpMkLst>
        </pc:cxnChg>
      </pc:sldChg>
      <pc:sldChg chg="modSp add del">
        <pc:chgData name="Adlène Sifi" userId="8f767a2d-5d60-4bff-ad3f-d183a9f780e6" providerId="ADAL" clId="{138AE207-4C99-479C-B861-BB9D976467E8}" dt="2019-11-11T23:19:01.936" v="1313" actId="47"/>
        <pc:sldMkLst>
          <pc:docMk/>
          <pc:sldMk cId="1379487176" sldId="266"/>
        </pc:sldMkLst>
        <pc:spChg chg="mod">
          <ac:chgData name="Adlène Sifi" userId="8f767a2d-5d60-4bff-ad3f-d183a9f780e6" providerId="ADAL" clId="{138AE207-4C99-479C-B861-BB9D976467E8}" dt="2019-11-11T23:04:37.603" v="792" actId="20577"/>
          <ac:spMkLst>
            <pc:docMk/>
            <pc:sldMk cId="1379487176" sldId="266"/>
            <ac:spMk id="2" creationId="{D9FDF195-F8DB-4039-89B9-C02BB1EEB792}"/>
          </ac:spMkLst>
        </pc:spChg>
        <pc:spChg chg="mod">
          <ac:chgData name="Adlène Sifi" userId="8f767a2d-5d60-4bff-ad3f-d183a9f780e6" providerId="ADAL" clId="{138AE207-4C99-479C-B861-BB9D976467E8}" dt="2019-11-11T23:16:07.083" v="1223" actId="20577"/>
          <ac:spMkLst>
            <pc:docMk/>
            <pc:sldMk cId="1379487176" sldId="266"/>
            <ac:spMk id="3" creationId="{C4944CBF-4984-44C5-82D0-F283617968C2}"/>
          </ac:spMkLst>
        </pc:spChg>
      </pc:sldChg>
      <pc:sldChg chg="addSp modSp add del">
        <pc:chgData name="Adlène Sifi" userId="8f767a2d-5d60-4bff-ad3f-d183a9f780e6" providerId="ADAL" clId="{138AE207-4C99-479C-B861-BB9D976467E8}" dt="2019-11-11T22:57:41.333" v="720" actId="47"/>
        <pc:sldMkLst>
          <pc:docMk/>
          <pc:sldMk cId="1986539401" sldId="266"/>
        </pc:sldMkLst>
        <pc:spChg chg="mod">
          <ac:chgData name="Adlène Sifi" userId="8f767a2d-5d60-4bff-ad3f-d183a9f780e6" providerId="ADAL" clId="{138AE207-4C99-479C-B861-BB9D976467E8}" dt="2019-11-11T22:55:54.968" v="713" actId="26606"/>
          <ac:spMkLst>
            <pc:docMk/>
            <pc:sldMk cId="1986539401" sldId="266"/>
            <ac:spMk id="2" creationId="{940722A7-393F-4B6C-9701-F76921CFF08C}"/>
          </ac:spMkLst>
        </pc:spChg>
        <pc:spChg chg="add">
          <ac:chgData name="Adlène Sifi" userId="8f767a2d-5d60-4bff-ad3f-d183a9f780e6" providerId="ADAL" clId="{138AE207-4C99-479C-B861-BB9D976467E8}" dt="2019-11-11T22:55:54.968" v="713" actId="26606"/>
          <ac:spMkLst>
            <pc:docMk/>
            <pc:sldMk cId="1986539401" sldId="266"/>
            <ac:spMk id="13" creationId="{D12DDE76-C203-4047-9998-63900085B5E8}"/>
          </ac:spMkLst>
        </pc:spChg>
        <pc:graphicFrameChg chg="add mod">
          <ac:chgData name="Adlène Sifi" userId="8f767a2d-5d60-4bff-ad3f-d183a9f780e6" providerId="ADAL" clId="{138AE207-4C99-479C-B861-BB9D976467E8}" dt="2019-11-11T22:55:54.968" v="713" actId="26606"/>
          <ac:graphicFrameMkLst>
            <pc:docMk/>
            <pc:sldMk cId="1986539401" sldId="266"/>
            <ac:graphicFrameMk id="8" creationId="{97EC48E4-DE0A-4E6A-B4DA-8CBC894202B9}"/>
          </ac:graphicFrameMkLst>
        </pc:graphicFrameChg>
      </pc:sldChg>
      <pc:sldChg chg="add del">
        <pc:chgData name="Adlène Sifi" userId="8f767a2d-5d60-4bff-ad3f-d183a9f780e6" providerId="ADAL" clId="{138AE207-4C99-479C-B861-BB9D976467E8}" dt="2019-11-11T22:56:41.492" v="715"/>
        <pc:sldMkLst>
          <pc:docMk/>
          <pc:sldMk cId="1985338514" sldId="267"/>
        </pc:sldMkLst>
      </pc:sldChg>
      <pc:sldChg chg="addSp delSp modSp add mod setBg">
        <pc:chgData name="Adlène Sifi" userId="8f767a2d-5d60-4bff-ad3f-d183a9f780e6" providerId="ADAL" clId="{138AE207-4C99-479C-B861-BB9D976467E8}" dt="2019-11-11T23:20:12.165" v="1315"/>
        <pc:sldMkLst>
          <pc:docMk/>
          <pc:sldMk cId="2144042413" sldId="267"/>
        </pc:sldMkLst>
        <pc:spChg chg="mod">
          <ac:chgData name="Adlène Sifi" userId="8f767a2d-5d60-4bff-ad3f-d183a9f780e6" providerId="ADAL" clId="{138AE207-4C99-479C-B861-BB9D976467E8}" dt="2019-11-11T23:18:44.485" v="1311" actId="26606"/>
          <ac:spMkLst>
            <pc:docMk/>
            <pc:sldMk cId="2144042413" sldId="267"/>
            <ac:spMk id="2" creationId="{D9FDF195-F8DB-4039-89B9-C02BB1EEB792}"/>
          </ac:spMkLst>
        </pc:spChg>
        <pc:spChg chg="add del">
          <ac:chgData name="Adlène Sifi" userId="8f767a2d-5d60-4bff-ad3f-d183a9f780e6" providerId="ADAL" clId="{138AE207-4C99-479C-B861-BB9D976467E8}" dt="2019-11-11T23:18:44.485" v="1311" actId="26606"/>
          <ac:spMkLst>
            <pc:docMk/>
            <pc:sldMk cId="2144042413" sldId="267"/>
            <ac:spMk id="3" creationId="{C4944CBF-4984-44C5-82D0-F283617968C2}"/>
          </ac:spMkLst>
        </pc:spChg>
        <pc:graphicFrameChg chg="add del">
          <ac:chgData name="Adlène Sifi" userId="8f767a2d-5d60-4bff-ad3f-d183a9f780e6" providerId="ADAL" clId="{138AE207-4C99-479C-B861-BB9D976467E8}" dt="2019-11-11T23:18:44.466" v="1310" actId="26606"/>
          <ac:graphicFrameMkLst>
            <pc:docMk/>
            <pc:sldMk cId="2144042413" sldId="267"/>
            <ac:graphicFrameMk id="5" creationId="{DC264805-5A4A-4818-A34A-C90A424A1F4C}"/>
          </ac:graphicFrameMkLst>
        </pc:graphicFrameChg>
        <pc:graphicFrameChg chg="add mod modGraphic">
          <ac:chgData name="Adlène Sifi" userId="8f767a2d-5d60-4bff-ad3f-d183a9f780e6" providerId="ADAL" clId="{138AE207-4C99-479C-B861-BB9D976467E8}" dt="2019-11-11T23:20:12.165" v="1315"/>
          <ac:graphicFrameMkLst>
            <pc:docMk/>
            <pc:sldMk cId="2144042413" sldId="267"/>
            <ac:graphicFrameMk id="7" creationId="{E3CED772-5006-43FB-B5E7-6E747EFD1CC0}"/>
          </ac:graphicFrameMkLst>
        </pc:graphicFrameChg>
      </pc:sldChg>
      <pc:sldChg chg="modSp add del">
        <pc:chgData name="Adlène Sifi" userId="8f767a2d-5d60-4bff-ad3f-d183a9f780e6" providerId="ADAL" clId="{138AE207-4C99-479C-B861-BB9D976467E8}" dt="2019-11-11T23:18:05.619" v="1307" actId="47"/>
        <pc:sldMkLst>
          <pc:docMk/>
          <pc:sldMk cId="4164619082" sldId="267"/>
        </pc:sldMkLst>
        <pc:spChg chg="mod">
          <ac:chgData name="Adlène Sifi" userId="8f767a2d-5d60-4bff-ad3f-d183a9f780e6" providerId="ADAL" clId="{138AE207-4C99-479C-B861-BB9D976467E8}" dt="2019-11-11T23:17:25.364" v="1306" actId="20577"/>
          <ac:spMkLst>
            <pc:docMk/>
            <pc:sldMk cId="4164619082" sldId="267"/>
            <ac:spMk id="3" creationId="{C4944CBF-4984-44C5-82D0-F283617968C2}"/>
          </ac:spMkLst>
        </pc:spChg>
      </pc:sldChg>
      <pc:sldChg chg="add del">
        <pc:chgData name="Adlène Sifi" userId="8f767a2d-5d60-4bff-ad3f-d183a9f780e6" providerId="ADAL" clId="{138AE207-4C99-479C-B861-BB9D976467E8}" dt="2019-11-11T23:37:17.389" v="1334" actId="47"/>
        <pc:sldMkLst>
          <pc:docMk/>
          <pc:sldMk cId="2148819096" sldId="268"/>
        </pc:sldMkLst>
      </pc:sldChg>
      <pc:sldChg chg="add del">
        <pc:chgData name="Adlène Sifi" userId="8f767a2d-5d60-4bff-ad3f-d183a9f780e6" providerId="ADAL" clId="{138AE207-4C99-479C-B861-BB9D976467E8}" dt="2019-11-11T23:37:22.319" v="1336"/>
        <pc:sldMkLst>
          <pc:docMk/>
          <pc:sldMk cId="2228848789" sldId="268"/>
        </pc:sldMkLst>
      </pc:sldChg>
      <pc:sldChg chg="addSp delSp modSp add mod setBg">
        <pc:chgData name="Adlène Sifi" userId="8f767a2d-5d60-4bff-ad3f-d183a9f780e6" providerId="ADAL" clId="{138AE207-4C99-479C-B861-BB9D976467E8}" dt="2019-11-11T23:37:48.159" v="1355" actId="26606"/>
        <pc:sldMkLst>
          <pc:docMk/>
          <pc:sldMk cId="3679872649" sldId="268"/>
        </pc:sldMkLst>
        <pc:spChg chg="mod">
          <ac:chgData name="Adlène Sifi" userId="8f767a2d-5d60-4bff-ad3f-d183a9f780e6" providerId="ADAL" clId="{138AE207-4C99-479C-B861-BB9D976467E8}" dt="2019-11-11T23:37:48.159" v="1355" actId="26606"/>
          <ac:spMkLst>
            <pc:docMk/>
            <pc:sldMk cId="3679872649" sldId="268"/>
            <ac:spMk id="2" creationId="{EE2D4830-9CE4-4B66-897F-4D905E1468BD}"/>
          </ac:spMkLst>
        </pc:spChg>
        <pc:spChg chg="mod">
          <ac:chgData name="Adlène Sifi" userId="8f767a2d-5d60-4bff-ad3f-d183a9f780e6" providerId="ADAL" clId="{138AE207-4C99-479C-B861-BB9D976467E8}" dt="2019-11-11T23:37:48.159" v="1355" actId="26606"/>
          <ac:spMkLst>
            <pc:docMk/>
            <pc:sldMk cId="3679872649" sldId="268"/>
            <ac:spMk id="3" creationId="{FBE47475-14D8-4062-B0E5-715E69E6C511}"/>
          </ac:spMkLst>
        </pc:spChg>
        <pc:picChg chg="add del">
          <ac:chgData name="Adlène Sifi" userId="8f767a2d-5d60-4bff-ad3f-d183a9f780e6" providerId="ADAL" clId="{138AE207-4C99-479C-B861-BB9D976467E8}" dt="2019-11-11T23:37:45.439" v="1350" actId="26606"/>
          <ac:picMkLst>
            <pc:docMk/>
            <pc:sldMk cId="3679872649" sldId="268"/>
            <ac:picMk id="7" creationId="{35B5D8E9-885C-4C62-933A-C651539AA79D}"/>
          </ac:picMkLst>
        </pc:picChg>
        <pc:picChg chg="add del">
          <ac:chgData name="Adlène Sifi" userId="8f767a2d-5d60-4bff-ad3f-d183a9f780e6" providerId="ADAL" clId="{138AE207-4C99-479C-B861-BB9D976467E8}" dt="2019-11-11T23:37:46.436" v="1352" actId="26606"/>
          <ac:picMkLst>
            <pc:docMk/>
            <pc:sldMk cId="3679872649" sldId="268"/>
            <ac:picMk id="9" creationId="{0256DE0A-82BE-4B08-8913-FD88DE991DA0}"/>
          </ac:picMkLst>
        </pc:picChg>
        <pc:picChg chg="add del">
          <ac:chgData name="Adlène Sifi" userId="8f767a2d-5d60-4bff-ad3f-d183a9f780e6" providerId="ADAL" clId="{138AE207-4C99-479C-B861-BB9D976467E8}" dt="2019-11-11T23:37:48.152" v="1354" actId="26606"/>
          <ac:picMkLst>
            <pc:docMk/>
            <pc:sldMk cId="3679872649" sldId="268"/>
            <ac:picMk id="11" creationId="{35B5D8E9-885C-4C62-933A-C651539AA79D}"/>
          </ac:picMkLst>
        </pc:picChg>
        <pc:picChg chg="add">
          <ac:chgData name="Adlène Sifi" userId="8f767a2d-5d60-4bff-ad3f-d183a9f780e6" providerId="ADAL" clId="{138AE207-4C99-479C-B861-BB9D976467E8}" dt="2019-11-11T23:37:48.159" v="1355" actId="26606"/>
          <ac:picMkLst>
            <pc:docMk/>
            <pc:sldMk cId="3679872649" sldId="268"/>
            <ac:picMk id="13" creationId="{0256DE0A-82BE-4B08-8913-FD88DE991DA0}"/>
          </ac:picMkLst>
        </pc:picChg>
      </pc:sldChg>
      <pc:sldMasterChg chg="setBg modSldLayout">
        <pc:chgData name="Adlène Sifi" userId="8f767a2d-5d60-4bff-ad3f-d183a9f780e6" providerId="ADAL" clId="{138AE207-4C99-479C-B861-BB9D976467E8}" dt="2019-11-11T01:10:03.124" v="116"/>
        <pc:sldMasterMkLst>
          <pc:docMk/>
          <pc:sldMasterMk cId="244932782" sldId="2147483954"/>
        </pc:sldMasterMkLst>
        <pc:sldLayoutChg chg="setBg">
          <pc:chgData name="Adlène Sifi" userId="8f767a2d-5d60-4bff-ad3f-d183a9f780e6" providerId="ADAL" clId="{138AE207-4C99-479C-B861-BB9D976467E8}" dt="2019-11-11T01:10:03.124" v="116"/>
          <pc:sldLayoutMkLst>
            <pc:docMk/>
            <pc:sldMasterMk cId="244932782" sldId="2147483954"/>
            <pc:sldLayoutMk cId="3051715459" sldId="2147483955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88-49D0-BB42-20365956E5E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88-49D0-BB42-20365956E5E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88-49D0-BB42-20365956E5E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F88-49D0-BB42-20365956E5E8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L'élite</c:v>
                </c:pt>
                <c:pt idx="1">
                  <c:v>Les bons</c:v>
                </c:pt>
                <c:pt idx="2">
                  <c:v>Les moyens</c:v>
                </c:pt>
                <c:pt idx="3">
                  <c:v>Les derniers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23</c:v>
                </c:pt>
                <c:pt idx="2">
                  <c:v>44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C7-4CB1-AE06-15B622929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A4A39D-EDB1-45E9-A544-C7017140CA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1FAC091-4606-4E79-8033-1CF232326216}">
      <dgm:prSet/>
      <dgm:spPr/>
      <dgm:t>
        <a:bodyPr/>
        <a:lstStyle/>
        <a:p>
          <a:pPr>
            <a:lnSpc>
              <a:spcPct val="100000"/>
            </a:lnSpc>
          </a:pPr>
          <a:r>
            <a:rPr lang="fr-CA"/>
            <a:t>La proportion des organisations les plus performantes (l’élite) est passée à 20%</a:t>
          </a:r>
          <a:endParaRPr lang="en-US"/>
        </a:p>
      </dgm:t>
    </dgm:pt>
    <dgm:pt modelId="{CC3AF613-85FC-4AC7-9071-10A9B6FCA70F}" type="parTrans" cxnId="{94DE2AA3-BAFF-4CB6-ABBE-18053B9E0428}">
      <dgm:prSet/>
      <dgm:spPr/>
      <dgm:t>
        <a:bodyPr/>
        <a:lstStyle/>
        <a:p>
          <a:endParaRPr lang="en-US"/>
        </a:p>
      </dgm:t>
    </dgm:pt>
    <dgm:pt modelId="{23E6F582-97C4-439B-B7B9-7019170129E6}" type="sibTrans" cxnId="{94DE2AA3-BAFF-4CB6-ABBE-18053B9E0428}">
      <dgm:prSet/>
      <dgm:spPr/>
      <dgm:t>
        <a:bodyPr/>
        <a:lstStyle/>
        <a:p>
          <a:endParaRPr lang="en-US"/>
        </a:p>
      </dgm:t>
    </dgm:pt>
    <dgm:pt modelId="{0F19FB28-534C-4CFA-A316-06E82501B436}">
      <dgm:prSet/>
      <dgm:spPr/>
      <dgm:t>
        <a:bodyPr/>
        <a:lstStyle/>
        <a:p>
          <a:pPr>
            <a:lnSpc>
              <a:spcPct val="100000"/>
            </a:lnSpc>
          </a:pPr>
          <a:r>
            <a:rPr lang="fr-CA"/>
            <a:t>La fréquence de livraison des produits, leur stabilité et leur disponibilité contribuent clairement à la performance organisationnelle</a:t>
          </a:r>
          <a:endParaRPr lang="en-US"/>
        </a:p>
      </dgm:t>
    </dgm:pt>
    <dgm:pt modelId="{7F936010-B48B-4802-9902-06DC13C31E8C}" type="parTrans" cxnId="{4A559E01-8E5B-4005-829D-03F4CFF9A41E}">
      <dgm:prSet/>
      <dgm:spPr/>
      <dgm:t>
        <a:bodyPr/>
        <a:lstStyle/>
        <a:p>
          <a:endParaRPr lang="en-US"/>
        </a:p>
      </dgm:t>
    </dgm:pt>
    <dgm:pt modelId="{AD3404CF-F3CB-48F6-BCA1-E7494D927F41}" type="sibTrans" cxnId="{4A559E01-8E5B-4005-829D-03F4CFF9A41E}">
      <dgm:prSet/>
      <dgm:spPr/>
      <dgm:t>
        <a:bodyPr/>
        <a:lstStyle/>
        <a:p>
          <a:endParaRPr lang="en-US"/>
        </a:p>
      </dgm:t>
    </dgm:pt>
    <dgm:pt modelId="{A463CB70-E046-47E9-9471-B10EBF7D0C46}">
      <dgm:prSet/>
      <dgm:spPr/>
      <dgm:t>
        <a:bodyPr/>
        <a:lstStyle/>
        <a:p>
          <a:pPr>
            <a:lnSpc>
              <a:spcPct val="100000"/>
            </a:lnSpc>
          </a:pPr>
          <a:r>
            <a:rPr lang="fr-CA"/>
            <a:t>L’élite est 24 X plus susceptible de tirer profit de l’infonuagique que les organisations les moins performantes  </a:t>
          </a:r>
          <a:endParaRPr lang="en-US"/>
        </a:p>
      </dgm:t>
    </dgm:pt>
    <dgm:pt modelId="{112350C6-3801-4813-9F69-40014B0D36C3}" type="parTrans" cxnId="{D2A2691A-E92F-4CF3-AAAE-32D2FC6DBCDD}">
      <dgm:prSet/>
      <dgm:spPr/>
      <dgm:t>
        <a:bodyPr/>
        <a:lstStyle/>
        <a:p>
          <a:endParaRPr lang="en-US"/>
        </a:p>
      </dgm:t>
    </dgm:pt>
    <dgm:pt modelId="{AE26E306-BE77-4290-BEB1-DB6ABD1AF751}" type="sibTrans" cxnId="{D2A2691A-E92F-4CF3-AAAE-32D2FC6DBCDD}">
      <dgm:prSet/>
      <dgm:spPr/>
      <dgm:t>
        <a:bodyPr/>
        <a:lstStyle/>
        <a:p>
          <a:endParaRPr lang="en-US"/>
        </a:p>
      </dgm:t>
    </dgm:pt>
    <dgm:pt modelId="{EA5F5D40-CB78-445C-828B-225D94A65D28}" type="pres">
      <dgm:prSet presAssocID="{A3A4A39D-EDB1-45E9-A544-C7017140CA0D}" presName="root" presStyleCnt="0">
        <dgm:presLayoutVars>
          <dgm:dir/>
          <dgm:resizeHandles val="exact"/>
        </dgm:presLayoutVars>
      </dgm:prSet>
      <dgm:spPr/>
    </dgm:pt>
    <dgm:pt modelId="{CB4BBC9F-204C-4FE7-AEFB-523F9BBF5E7F}" type="pres">
      <dgm:prSet presAssocID="{31FAC091-4606-4E79-8033-1CF232326216}" presName="compNode" presStyleCnt="0"/>
      <dgm:spPr/>
    </dgm:pt>
    <dgm:pt modelId="{F7B5D581-EA17-4F0E-9759-6DA9C26A8056}" type="pres">
      <dgm:prSet presAssocID="{31FAC091-4606-4E79-8033-1CF232326216}" presName="bgRect" presStyleLbl="bgShp" presStyleIdx="0" presStyleCnt="3"/>
      <dgm:spPr/>
    </dgm:pt>
    <dgm:pt modelId="{D4015499-B98A-42AC-81AE-0B4948B29705}" type="pres">
      <dgm:prSet presAssocID="{31FAC091-4606-4E79-8033-1CF2323262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th America"/>
        </a:ext>
      </dgm:extLst>
    </dgm:pt>
    <dgm:pt modelId="{FA514C4D-57D0-4073-B998-74AF166CD78B}" type="pres">
      <dgm:prSet presAssocID="{31FAC091-4606-4E79-8033-1CF232326216}" presName="spaceRect" presStyleCnt="0"/>
      <dgm:spPr/>
    </dgm:pt>
    <dgm:pt modelId="{21CFB582-25FC-4EB7-9D4F-71B22DC72B03}" type="pres">
      <dgm:prSet presAssocID="{31FAC091-4606-4E79-8033-1CF232326216}" presName="parTx" presStyleLbl="revTx" presStyleIdx="0" presStyleCnt="3">
        <dgm:presLayoutVars>
          <dgm:chMax val="0"/>
          <dgm:chPref val="0"/>
        </dgm:presLayoutVars>
      </dgm:prSet>
      <dgm:spPr/>
    </dgm:pt>
    <dgm:pt modelId="{4ECD9C65-36B0-4033-BE0A-72E43441E985}" type="pres">
      <dgm:prSet presAssocID="{23E6F582-97C4-439B-B7B9-7019170129E6}" presName="sibTrans" presStyleCnt="0"/>
      <dgm:spPr/>
    </dgm:pt>
    <dgm:pt modelId="{16CAAD1E-0304-41EB-B963-4DC547724B1A}" type="pres">
      <dgm:prSet presAssocID="{0F19FB28-534C-4CFA-A316-06E82501B436}" presName="compNode" presStyleCnt="0"/>
      <dgm:spPr/>
    </dgm:pt>
    <dgm:pt modelId="{A79EA51F-263A-4E83-BFF5-FDC7435540C4}" type="pres">
      <dgm:prSet presAssocID="{0F19FB28-534C-4CFA-A316-06E82501B436}" presName="bgRect" presStyleLbl="bgShp" presStyleIdx="1" presStyleCnt="3"/>
      <dgm:spPr/>
    </dgm:pt>
    <dgm:pt modelId="{A3A95D21-3BFB-4602-8DE3-C950C617EBA0}" type="pres">
      <dgm:prSet presAssocID="{0F19FB28-534C-4CFA-A316-06E82501B4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84A7F031-896B-49FD-BEF4-78CFA00F62D4}" type="pres">
      <dgm:prSet presAssocID="{0F19FB28-534C-4CFA-A316-06E82501B436}" presName="spaceRect" presStyleCnt="0"/>
      <dgm:spPr/>
    </dgm:pt>
    <dgm:pt modelId="{B37AE5A4-210A-4E53-90E6-323F7666501B}" type="pres">
      <dgm:prSet presAssocID="{0F19FB28-534C-4CFA-A316-06E82501B436}" presName="parTx" presStyleLbl="revTx" presStyleIdx="1" presStyleCnt="3">
        <dgm:presLayoutVars>
          <dgm:chMax val="0"/>
          <dgm:chPref val="0"/>
        </dgm:presLayoutVars>
      </dgm:prSet>
      <dgm:spPr/>
    </dgm:pt>
    <dgm:pt modelId="{3032AC9C-6BD7-4D30-9D67-850ECFF84DFC}" type="pres">
      <dgm:prSet presAssocID="{AD3404CF-F3CB-48F6-BCA1-E7494D927F41}" presName="sibTrans" presStyleCnt="0"/>
      <dgm:spPr/>
    </dgm:pt>
    <dgm:pt modelId="{D3353CC7-B358-4B0F-B503-CC3EA9BA0D5D}" type="pres">
      <dgm:prSet presAssocID="{A463CB70-E046-47E9-9471-B10EBF7D0C46}" presName="compNode" presStyleCnt="0"/>
      <dgm:spPr/>
    </dgm:pt>
    <dgm:pt modelId="{6E01D5EF-16D4-475C-B489-12E73E81ADE1}" type="pres">
      <dgm:prSet presAssocID="{A463CB70-E046-47E9-9471-B10EBF7D0C46}" presName="bgRect" presStyleLbl="bgShp" presStyleIdx="2" presStyleCnt="3"/>
      <dgm:spPr/>
    </dgm:pt>
    <dgm:pt modelId="{57B61D0F-ED13-4B72-A1CA-78FA544CC986}" type="pres">
      <dgm:prSet presAssocID="{A463CB70-E046-47E9-9471-B10EBF7D0C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FB9E14F5-9EFE-49C6-A287-210020E0F6B1}" type="pres">
      <dgm:prSet presAssocID="{A463CB70-E046-47E9-9471-B10EBF7D0C46}" presName="spaceRect" presStyleCnt="0"/>
      <dgm:spPr/>
    </dgm:pt>
    <dgm:pt modelId="{C6F667FB-90CC-46C1-AE3C-96B3AA7A18BE}" type="pres">
      <dgm:prSet presAssocID="{A463CB70-E046-47E9-9471-B10EBF7D0C4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A559E01-8E5B-4005-829D-03F4CFF9A41E}" srcId="{A3A4A39D-EDB1-45E9-A544-C7017140CA0D}" destId="{0F19FB28-534C-4CFA-A316-06E82501B436}" srcOrd="1" destOrd="0" parTransId="{7F936010-B48B-4802-9902-06DC13C31E8C}" sibTransId="{AD3404CF-F3CB-48F6-BCA1-E7494D927F41}"/>
    <dgm:cxn modelId="{D2A2691A-E92F-4CF3-AAAE-32D2FC6DBCDD}" srcId="{A3A4A39D-EDB1-45E9-A544-C7017140CA0D}" destId="{A463CB70-E046-47E9-9471-B10EBF7D0C46}" srcOrd="2" destOrd="0" parTransId="{112350C6-3801-4813-9F69-40014B0D36C3}" sibTransId="{AE26E306-BE77-4290-BEB1-DB6ABD1AF751}"/>
    <dgm:cxn modelId="{CFDA9946-7ED5-48DB-A85D-CD8954CB0230}" type="presOf" srcId="{0F19FB28-534C-4CFA-A316-06E82501B436}" destId="{B37AE5A4-210A-4E53-90E6-323F7666501B}" srcOrd="0" destOrd="0" presId="urn:microsoft.com/office/officeart/2018/2/layout/IconVerticalSolidList"/>
    <dgm:cxn modelId="{79277E89-C39B-4A99-B114-0030B34B0DCF}" type="presOf" srcId="{A3A4A39D-EDB1-45E9-A544-C7017140CA0D}" destId="{EA5F5D40-CB78-445C-828B-225D94A65D28}" srcOrd="0" destOrd="0" presId="urn:microsoft.com/office/officeart/2018/2/layout/IconVerticalSolidList"/>
    <dgm:cxn modelId="{94DE2AA3-BAFF-4CB6-ABBE-18053B9E0428}" srcId="{A3A4A39D-EDB1-45E9-A544-C7017140CA0D}" destId="{31FAC091-4606-4E79-8033-1CF232326216}" srcOrd="0" destOrd="0" parTransId="{CC3AF613-85FC-4AC7-9071-10A9B6FCA70F}" sibTransId="{23E6F582-97C4-439B-B7B9-7019170129E6}"/>
    <dgm:cxn modelId="{81BC23E1-FEE4-4660-B199-11558671021B}" type="presOf" srcId="{31FAC091-4606-4E79-8033-1CF232326216}" destId="{21CFB582-25FC-4EB7-9D4F-71B22DC72B03}" srcOrd="0" destOrd="0" presId="urn:microsoft.com/office/officeart/2018/2/layout/IconVerticalSolidList"/>
    <dgm:cxn modelId="{0A8DE6F3-24C4-4642-9CF8-2A387429BB19}" type="presOf" srcId="{A463CB70-E046-47E9-9471-B10EBF7D0C46}" destId="{C6F667FB-90CC-46C1-AE3C-96B3AA7A18BE}" srcOrd="0" destOrd="0" presId="urn:microsoft.com/office/officeart/2018/2/layout/IconVerticalSolidList"/>
    <dgm:cxn modelId="{27AADD16-8FBB-4502-8FE0-D6F103C56578}" type="presParOf" srcId="{EA5F5D40-CB78-445C-828B-225D94A65D28}" destId="{CB4BBC9F-204C-4FE7-AEFB-523F9BBF5E7F}" srcOrd="0" destOrd="0" presId="urn:microsoft.com/office/officeart/2018/2/layout/IconVerticalSolidList"/>
    <dgm:cxn modelId="{6E3CDCE5-A48E-4689-BDF4-79721F31D86E}" type="presParOf" srcId="{CB4BBC9F-204C-4FE7-AEFB-523F9BBF5E7F}" destId="{F7B5D581-EA17-4F0E-9759-6DA9C26A8056}" srcOrd="0" destOrd="0" presId="urn:microsoft.com/office/officeart/2018/2/layout/IconVerticalSolidList"/>
    <dgm:cxn modelId="{A6375AD5-D404-446E-883E-D64BD6E70334}" type="presParOf" srcId="{CB4BBC9F-204C-4FE7-AEFB-523F9BBF5E7F}" destId="{D4015499-B98A-42AC-81AE-0B4948B29705}" srcOrd="1" destOrd="0" presId="urn:microsoft.com/office/officeart/2018/2/layout/IconVerticalSolidList"/>
    <dgm:cxn modelId="{801A299F-C476-4EA6-9457-2C24A3D00A7A}" type="presParOf" srcId="{CB4BBC9F-204C-4FE7-AEFB-523F9BBF5E7F}" destId="{FA514C4D-57D0-4073-B998-74AF166CD78B}" srcOrd="2" destOrd="0" presId="urn:microsoft.com/office/officeart/2018/2/layout/IconVerticalSolidList"/>
    <dgm:cxn modelId="{C0BCACF4-84ED-428D-A046-B77F2FAA6BA5}" type="presParOf" srcId="{CB4BBC9F-204C-4FE7-AEFB-523F9BBF5E7F}" destId="{21CFB582-25FC-4EB7-9D4F-71B22DC72B03}" srcOrd="3" destOrd="0" presId="urn:microsoft.com/office/officeart/2018/2/layout/IconVerticalSolidList"/>
    <dgm:cxn modelId="{5B1C0665-F415-42B2-B4DE-DAF316E47A60}" type="presParOf" srcId="{EA5F5D40-CB78-445C-828B-225D94A65D28}" destId="{4ECD9C65-36B0-4033-BE0A-72E43441E985}" srcOrd="1" destOrd="0" presId="urn:microsoft.com/office/officeart/2018/2/layout/IconVerticalSolidList"/>
    <dgm:cxn modelId="{30D5B550-B13E-4A49-AF42-6E0BADD392C4}" type="presParOf" srcId="{EA5F5D40-CB78-445C-828B-225D94A65D28}" destId="{16CAAD1E-0304-41EB-B963-4DC547724B1A}" srcOrd="2" destOrd="0" presId="urn:microsoft.com/office/officeart/2018/2/layout/IconVerticalSolidList"/>
    <dgm:cxn modelId="{0C3EB466-FEBE-42B6-A214-4B8E3878A127}" type="presParOf" srcId="{16CAAD1E-0304-41EB-B963-4DC547724B1A}" destId="{A79EA51F-263A-4E83-BFF5-FDC7435540C4}" srcOrd="0" destOrd="0" presId="urn:microsoft.com/office/officeart/2018/2/layout/IconVerticalSolidList"/>
    <dgm:cxn modelId="{99113A4C-D69D-4C49-914C-1DCC3203AE43}" type="presParOf" srcId="{16CAAD1E-0304-41EB-B963-4DC547724B1A}" destId="{A3A95D21-3BFB-4602-8DE3-C950C617EBA0}" srcOrd="1" destOrd="0" presId="urn:microsoft.com/office/officeart/2018/2/layout/IconVerticalSolidList"/>
    <dgm:cxn modelId="{F5E2455A-60A9-4B3A-A787-7B73694F68A3}" type="presParOf" srcId="{16CAAD1E-0304-41EB-B963-4DC547724B1A}" destId="{84A7F031-896B-49FD-BEF4-78CFA00F62D4}" srcOrd="2" destOrd="0" presId="urn:microsoft.com/office/officeart/2018/2/layout/IconVerticalSolidList"/>
    <dgm:cxn modelId="{6A3D93CF-DBCB-4F59-A9F5-E65DD5D14F3D}" type="presParOf" srcId="{16CAAD1E-0304-41EB-B963-4DC547724B1A}" destId="{B37AE5A4-210A-4E53-90E6-323F7666501B}" srcOrd="3" destOrd="0" presId="urn:microsoft.com/office/officeart/2018/2/layout/IconVerticalSolidList"/>
    <dgm:cxn modelId="{C680AD1F-77D3-4819-9860-5E9BDB1DE4A6}" type="presParOf" srcId="{EA5F5D40-CB78-445C-828B-225D94A65D28}" destId="{3032AC9C-6BD7-4D30-9D67-850ECFF84DFC}" srcOrd="3" destOrd="0" presId="urn:microsoft.com/office/officeart/2018/2/layout/IconVerticalSolidList"/>
    <dgm:cxn modelId="{AEE9F086-6B79-42B9-91BA-A5970CFE083E}" type="presParOf" srcId="{EA5F5D40-CB78-445C-828B-225D94A65D28}" destId="{D3353CC7-B358-4B0F-B503-CC3EA9BA0D5D}" srcOrd="4" destOrd="0" presId="urn:microsoft.com/office/officeart/2018/2/layout/IconVerticalSolidList"/>
    <dgm:cxn modelId="{A78D285E-940B-479D-87B0-95679844B7A2}" type="presParOf" srcId="{D3353CC7-B358-4B0F-B503-CC3EA9BA0D5D}" destId="{6E01D5EF-16D4-475C-B489-12E73E81ADE1}" srcOrd="0" destOrd="0" presId="urn:microsoft.com/office/officeart/2018/2/layout/IconVerticalSolidList"/>
    <dgm:cxn modelId="{225E9E29-D9BA-474F-9286-97FF7A172192}" type="presParOf" srcId="{D3353CC7-B358-4B0F-B503-CC3EA9BA0D5D}" destId="{57B61D0F-ED13-4B72-A1CA-78FA544CC986}" srcOrd="1" destOrd="0" presId="urn:microsoft.com/office/officeart/2018/2/layout/IconVerticalSolidList"/>
    <dgm:cxn modelId="{8269EC7E-7346-4972-89E0-EA74D06C6E03}" type="presParOf" srcId="{D3353CC7-B358-4B0F-B503-CC3EA9BA0D5D}" destId="{FB9E14F5-9EFE-49C6-A287-210020E0F6B1}" srcOrd="2" destOrd="0" presId="urn:microsoft.com/office/officeart/2018/2/layout/IconVerticalSolidList"/>
    <dgm:cxn modelId="{10B6B132-DF52-469A-ADC2-8E8869A6021B}" type="presParOf" srcId="{D3353CC7-B358-4B0F-B503-CC3EA9BA0D5D}" destId="{C6F667FB-90CC-46C1-AE3C-96B3AA7A18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056834-9B4D-443B-BC5C-F56C5E1E597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CA"/>
        </a:p>
      </dgm:t>
    </dgm:pt>
    <dgm:pt modelId="{50B39297-6B1F-438A-845C-F52B9174873F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CA"/>
            <a:t>Lead Time</a:t>
          </a:r>
          <a:endParaRPr lang="en-CA"/>
        </a:p>
      </dgm:t>
    </dgm:pt>
    <dgm:pt modelId="{A1D1DE59-8960-4E79-996E-77592E6193CC}" type="parTrans" cxnId="{F2B556F8-FF03-4A88-9A91-A6DB6FDCF76A}">
      <dgm:prSet/>
      <dgm:spPr/>
      <dgm:t>
        <a:bodyPr/>
        <a:lstStyle/>
        <a:p>
          <a:endParaRPr lang="en-CA"/>
        </a:p>
      </dgm:t>
    </dgm:pt>
    <dgm:pt modelId="{050E021A-C0E6-4A58-B2D2-52635D48CC4A}" type="sibTrans" cxnId="{F2B556F8-FF03-4A88-9A91-A6DB6FDCF76A}">
      <dgm:prSet/>
      <dgm:spPr/>
      <dgm:t>
        <a:bodyPr/>
        <a:lstStyle/>
        <a:p>
          <a:endParaRPr lang="en-CA"/>
        </a:p>
      </dgm:t>
    </dgm:pt>
    <dgm:pt modelId="{8272EF7E-3484-42C9-9AAE-F7115044EFC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fr-CA" b="0" dirty="0"/>
            <a:t>Temps écoulé depuis le début du développement jusqu’à la livraison</a:t>
          </a:r>
          <a:endParaRPr lang="en-CA" b="0" dirty="0"/>
        </a:p>
      </dgm:t>
    </dgm:pt>
    <dgm:pt modelId="{2E76C903-22A9-4404-85FA-8CB9A82CF1AD}" type="parTrans" cxnId="{BAFA867B-CB3B-4CB4-8834-B207F381194E}">
      <dgm:prSet/>
      <dgm:spPr/>
      <dgm:t>
        <a:bodyPr/>
        <a:lstStyle/>
        <a:p>
          <a:endParaRPr lang="en-CA"/>
        </a:p>
      </dgm:t>
    </dgm:pt>
    <dgm:pt modelId="{0A9268F7-FF79-45BA-8FE4-1B290FB40975}" type="sibTrans" cxnId="{BAFA867B-CB3B-4CB4-8834-B207F381194E}">
      <dgm:prSet/>
      <dgm:spPr/>
      <dgm:t>
        <a:bodyPr/>
        <a:lstStyle/>
        <a:p>
          <a:endParaRPr lang="en-CA"/>
        </a:p>
      </dgm:t>
    </dgm:pt>
    <dgm:pt modelId="{7C82DF42-B482-4E56-A695-04A1057BCF1E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CA"/>
            <a:t>Deployement Frequency</a:t>
          </a:r>
          <a:endParaRPr lang="en-CA"/>
        </a:p>
      </dgm:t>
    </dgm:pt>
    <dgm:pt modelId="{35B08159-36F2-4520-A63C-92AA72522FDB}" type="parTrans" cxnId="{0E402CCA-23E1-4899-96B4-D3439BDA46C3}">
      <dgm:prSet/>
      <dgm:spPr/>
      <dgm:t>
        <a:bodyPr/>
        <a:lstStyle/>
        <a:p>
          <a:endParaRPr lang="en-CA"/>
        </a:p>
      </dgm:t>
    </dgm:pt>
    <dgm:pt modelId="{A94F79FD-98C7-4394-BD98-226696FD086A}" type="sibTrans" cxnId="{0E402CCA-23E1-4899-96B4-D3439BDA46C3}">
      <dgm:prSet/>
      <dgm:spPr/>
      <dgm:t>
        <a:bodyPr/>
        <a:lstStyle/>
        <a:p>
          <a:endParaRPr lang="en-CA"/>
        </a:p>
      </dgm:t>
    </dgm:pt>
    <dgm:pt modelId="{3086BC15-F49D-4115-82A2-4C9B8FA6216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fr-CA"/>
            <a:t>Fréquence des livraisons en production</a:t>
          </a:r>
          <a:endParaRPr lang="en-CA"/>
        </a:p>
      </dgm:t>
    </dgm:pt>
    <dgm:pt modelId="{28199711-AA81-4AF2-9A8C-62EB1A544E02}" type="parTrans" cxnId="{DD8B09DF-A039-4346-B841-2C807DA47786}">
      <dgm:prSet/>
      <dgm:spPr/>
      <dgm:t>
        <a:bodyPr/>
        <a:lstStyle/>
        <a:p>
          <a:endParaRPr lang="en-CA"/>
        </a:p>
      </dgm:t>
    </dgm:pt>
    <dgm:pt modelId="{8CC3F718-0106-4A06-A2CF-25105049E467}" type="sibTrans" cxnId="{DD8B09DF-A039-4346-B841-2C807DA47786}">
      <dgm:prSet/>
      <dgm:spPr/>
      <dgm:t>
        <a:bodyPr/>
        <a:lstStyle/>
        <a:p>
          <a:endParaRPr lang="en-CA"/>
        </a:p>
      </dgm:t>
    </dgm:pt>
    <dgm:pt modelId="{CE767601-9454-400E-8F87-0572D340D37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CA"/>
            <a:t>Change Fail</a:t>
          </a:r>
          <a:endParaRPr lang="en-CA"/>
        </a:p>
      </dgm:t>
    </dgm:pt>
    <dgm:pt modelId="{8299E2B2-632E-447A-BD5A-468E3C666DF1}" type="parTrans" cxnId="{5F1F7267-D841-416C-8C60-769C56A16896}">
      <dgm:prSet/>
      <dgm:spPr/>
      <dgm:t>
        <a:bodyPr/>
        <a:lstStyle/>
        <a:p>
          <a:endParaRPr lang="en-CA"/>
        </a:p>
      </dgm:t>
    </dgm:pt>
    <dgm:pt modelId="{5985DC3D-F751-49A0-8347-BDEA81F66458}" type="sibTrans" cxnId="{5F1F7267-D841-416C-8C60-769C56A16896}">
      <dgm:prSet/>
      <dgm:spPr/>
      <dgm:t>
        <a:bodyPr/>
        <a:lstStyle/>
        <a:p>
          <a:endParaRPr lang="en-CA"/>
        </a:p>
      </dgm:t>
    </dgm:pt>
    <dgm:pt modelId="{4A157A87-1514-4E9C-8A44-88574C9E0DB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fr-CA" dirty="0"/>
            <a:t>% des livraisons en échec</a:t>
          </a:r>
          <a:endParaRPr lang="en-CA" dirty="0"/>
        </a:p>
      </dgm:t>
    </dgm:pt>
    <dgm:pt modelId="{2620D7B8-B686-49EF-A8F9-760815588C59}" type="parTrans" cxnId="{B82E9A49-0984-420F-B001-11E48BB0A098}">
      <dgm:prSet/>
      <dgm:spPr/>
      <dgm:t>
        <a:bodyPr/>
        <a:lstStyle/>
        <a:p>
          <a:endParaRPr lang="en-CA"/>
        </a:p>
      </dgm:t>
    </dgm:pt>
    <dgm:pt modelId="{C38B78C4-DB16-4265-AEB2-1F446574CC94}" type="sibTrans" cxnId="{B82E9A49-0984-420F-B001-11E48BB0A098}">
      <dgm:prSet/>
      <dgm:spPr/>
      <dgm:t>
        <a:bodyPr/>
        <a:lstStyle/>
        <a:p>
          <a:endParaRPr lang="en-CA"/>
        </a:p>
      </dgm:t>
    </dgm:pt>
    <dgm:pt modelId="{38ED69F6-C720-4153-B16A-43744959D12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CA"/>
            <a:t>Time to Restore</a:t>
          </a:r>
          <a:endParaRPr lang="en-CA"/>
        </a:p>
      </dgm:t>
    </dgm:pt>
    <dgm:pt modelId="{107CE9E2-C62F-4B7D-8F95-F42098634DF3}" type="parTrans" cxnId="{3086019E-14EC-4E7B-8DE3-7CAD7DE389B8}">
      <dgm:prSet/>
      <dgm:spPr/>
      <dgm:t>
        <a:bodyPr/>
        <a:lstStyle/>
        <a:p>
          <a:endParaRPr lang="en-CA"/>
        </a:p>
      </dgm:t>
    </dgm:pt>
    <dgm:pt modelId="{592F9C0D-9CAF-42F4-9B78-6110FFB82529}" type="sibTrans" cxnId="{3086019E-14EC-4E7B-8DE3-7CAD7DE389B8}">
      <dgm:prSet/>
      <dgm:spPr/>
      <dgm:t>
        <a:bodyPr/>
        <a:lstStyle/>
        <a:p>
          <a:endParaRPr lang="en-CA"/>
        </a:p>
      </dgm:t>
    </dgm:pt>
    <dgm:pt modelId="{36070A7D-517F-4F10-A6F8-6BDD08D3532D}">
      <dgm:prSet/>
      <dgm:spPr/>
      <dgm:t>
        <a:bodyPr/>
        <a:lstStyle/>
        <a:p>
          <a:pPr>
            <a:lnSpc>
              <a:spcPct val="100000"/>
            </a:lnSpc>
          </a:pPr>
          <a:r>
            <a:rPr lang="fr-CA"/>
            <a:t>Temps requis pour restaurer le service (MTTR)</a:t>
          </a:r>
          <a:endParaRPr lang="en-CA"/>
        </a:p>
      </dgm:t>
    </dgm:pt>
    <dgm:pt modelId="{44A2B69E-24F0-4960-B958-25FEEADF7C6C}" type="parTrans" cxnId="{22E7AE9C-A017-47C8-9ADD-025F16CEF7D9}">
      <dgm:prSet/>
      <dgm:spPr/>
      <dgm:t>
        <a:bodyPr/>
        <a:lstStyle/>
        <a:p>
          <a:endParaRPr lang="en-CA"/>
        </a:p>
      </dgm:t>
    </dgm:pt>
    <dgm:pt modelId="{76273FD8-A0F1-4DA0-83F1-7E08583774F6}" type="sibTrans" cxnId="{22E7AE9C-A017-47C8-9ADD-025F16CEF7D9}">
      <dgm:prSet/>
      <dgm:spPr/>
      <dgm:t>
        <a:bodyPr/>
        <a:lstStyle/>
        <a:p>
          <a:endParaRPr lang="en-CA"/>
        </a:p>
      </dgm:t>
    </dgm:pt>
    <dgm:pt modelId="{ED53E1D8-706C-4992-AC3F-0312DAA8723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CA"/>
            <a:t>Availability</a:t>
          </a:r>
          <a:endParaRPr lang="en-CA"/>
        </a:p>
      </dgm:t>
    </dgm:pt>
    <dgm:pt modelId="{802190FF-45A2-47CB-951C-EE9AA6DD4280}" type="parTrans" cxnId="{A4146957-911F-4747-B1D9-2E37DFE8CABC}">
      <dgm:prSet/>
      <dgm:spPr/>
      <dgm:t>
        <a:bodyPr/>
        <a:lstStyle/>
        <a:p>
          <a:endParaRPr lang="en-CA"/>
        </a:p>
      </dgm:t>
    </dgm:pt>
    <dgm:pt modelId="{2CC59814-BE36-49EB-A29A-66103442F03F}" type="sibTrans" cxnId="{A4146957-911F-4747-B1D9-2E37DFE8CABC}">
      <dgm:prSet/>
      <dgm:spPr/>
      <dgm:t>
        <a:bodyPr/>
        <a:lstStyle/>
        <a:p>
          <a:endParaRPr lang="en-CA"/>
        </a:p>
      </dgm:t>
    </dgm:pt>
    <dgm:pt modelId="{A3A05167-1125-419F-AE45-53EC63F42768}">
      <dgm:prSet/>
      <dgm:spPr/>
      <dgm:t>
        <a:bodyPr/>
        <a:lstStyle/>
        <a:p>
          <a:pPr>
            <a:lnSpc>
              <a:spcPct val="100000"/>
            </a:lnSpc>
          </a:pPr>
          <a:r>
            <a:rPr lang="fr-CA"/>
            <a:t>Niveau de service (SLA)</a:t>
          </a:r>
        </a:p>
        <a:p>
          <a:pPr>
            <a:lnSpc>
              <a:spcPct val="100000"/>
            </a:lnSpc>
          </a:pPr>
          <a:r>
            <a:rPr lang="fr-CA"/>
            <a:t>Objectifs de service (SLO)</a:t>
          </a:r>
          <a:endParaRPr lang="en-CA"/>
        </a:p>
      </dgm:t>
    </dgm:pt>
    <dgm:pt modelId="{0A1946C3-31FC-4A81-A1D1-357274A632AF}" type="parTrans" cxnId="{27864DDE-CD09-499A-8DCA-7717BA25BB1B}">
      <dgm:prSet/>
      <dgm:spPr/>
      <dgm:t>
        <a:bodyPr/>
        <a:lstStyle/>
        <a:p>
          <a:endParaRPr lang="en-CA"/>
        </a:p>
      </dgm:t>
    </dgm:pt>
    <dgm:pt modelId="{57013001-EF61-4968-A762-A143429662FC}" type="sibTrans" cxnId="{27864DDE-CD09-499A-8DCA-7717BA25BB1B}">
      <dgm:prSet/>
      <dgm:spPr/>
      <dgm:t>
        <a:bodyPr/>
        <a:lstStyle/>
        <a:p>
          <a:endParaRPr lang="en-CA"/>
        </a:p>
      </dgm:t>
    </dgm:pt>
    <dgm:pt modelId="{B42D7981-8C9A-4FAE-85DE-B68EDF2F1C03}" type="pres">
      <dgm:prSet presAssocID="{E2056834-9B4D-443B-BC5C-F56C5E1E5977}" presName="root" presStyleCnt="0">
        <dgm:presLayoutVars>
          <dgm:dir/>
          <dgm:resizeHandles val="exact"/>
        </dgm:presLayoutVars>
      </dgm:prSet>
      <dgm:spPr/>
    </dgm:pt>
    <dgm:pt modelId="{4DCF5D4B-6C51-46A8-97EE-169278D70118}" type="pres">
      <dgm:prSet presAssocID="{50B39297-6B1F-438A-845C-F52B9174873F}" presName="compNode" presStyleCnt="0"/>
      <dgm:spPr/>
    </dgm:pt>
    <dgm:pt modelId="{6879C97F-B313-4331-A6F2-1341921FBDF7}" type="pres">
      <dgm:prSet presAssocID="{50B39297-6B1F-438A-845C-F52B9174873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F3DAC7B-561E-478D-A36B-3B1823585B13}" type="pres">
      <dgm:prSet presAssocID="{50B39297-6B1F-438A-845C-F52B9174873F}" presName="iconSpace" presStyleCnt="0"/>
      <dgm:spPr/>
    </dgm:pt>
    <dgm:pt modelId="{79C27CD1-463F-4197-8320-18866B01DBC9}" type="pres">
      <dgm:prSet presAssocID="{50B39297-6B1F-438A-845C-F52B9174873F}" presName="parTx" presStyleLbl="revTx" presStyleIdx="0" presStyleCnt="10">
        <dgm:presLayoutVars>
          <dgm:chMax val="0"/>
          <dgm:chPref val="0"/>
        </dgm:presLayoutVars>
      </dgm:prSet>
      <dgm:spPr/>
    </dgm:pt>
    <dgm:pt modelId="{DA241A77-9702-4567-A3CC-B2D40917208E}" type="pres">
      <dgm:prSet presAssocID="{50B39297-6B1F-438A-845C-F52B9174873F}" presName="txSpace" presStyleCnt="0"/>
      <dgm:spPr/>
    </dgm:pt>
    <dgm:pt modelId="{A116A17B-F5ED-4D94-8B72-445BAE4E9FE8}" type="pres">
      <dgm:prSet presAssocID="{50B39297-6B1F-438A-845C-F52B9174873F}" presName="desTx" presStyleLbl="revTx" presStyleIdx="1" presStyleCnt="10">
        <dgm:presLayoutVars/>
      </dgm:prSet>
      <dgm:spPr/>
    </dgm:pt>
    <dgm:pt modelId="{03ABC4DC-31FC-4D51-8D89-87233F3B8C4C}" type="pres">
      <dgm:prSet presAssocID="{050E021A-C0E6-4A58-B2D2-52635D48CC4A}" presName="sibTrans" presStyleCnt="0"/>
      <dgm:spPr/>
    </dgm:pt>
    <dgm:pt modelId="{1F57E908-8ABE-4452-8E68-6978A0D2BB09}" type="pres">
      <dgm:prSet presAssocID="{7C82DF42-B482-4E56-A695-04A1057BCF1E}" presName="compNode" presStyleCnt="0"/>
      <dgm:spPr/>
    </dgm:pt>
    <dgm:pt modelId="{A9502EDD-D9CE-4B7D-A6F8-ED7B0802342C}" type="pres">
      <dgm:prSet presAssocID="{7C82DF42-B482-4E56-A695-04A1057BCF1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318A44E7-D7C0-473E-9C25-82F2BDF54375}" type="pres">
      <dgm:prSet presAssocID="{7C82DF42-B482-4E56-A695-04A1057BCF1E}" presName="iconSpace" presStyleCnt="0"/>
      <dgm:spPr/>
    </dgm:pt>
    <dgm:pt modelId="{69BCD2AE-8D30-4522-8B89-B5423DB631C1}" type="pres">
      <dgm:prSet presAssocID="{7C82DF42-B482-4E56-A695-04A1057BCF1E}" presName="parTx" presStyleLbl="revTx" presStyleIdx="2" presStyleCnt="10">
        <dgm:presLayoutVars>
          <dgm:chMax val="0"/>
          <dgm:chPref val="0"/>
        </dgm:presLayoutVars>
      </dgm:prSet>
      <dgm:spPr/>
    </dgm:pt>
    <dgm:pt modelId="{24758734-E455-41F1-B9B7-7657A6295BAC}" type="pres">
      <dgm:prSet presAssocID="{7C82DF42-B482-4E56-A695-04A1057BCF1E}" presName="txSpace" presStyleCnt="0"/>
      <dgm:spPr/>
    </dgm:pt>
    <dgm:pt modelId="{BFBFF689-3639-40A2-AFA7-752ECF4CD4BC}" type="pres">
      <dgm:prSet presAssocID="{7C82DF42-B482-4E56-A695-04A1057BCF1E}" presName="desTx" presStyleLbl="revTx" presStyleIdx="3" presStyleCnt="10">
        <dgm:presLayoutVars/>
      </dgm:prSet>
      <dgm:spPr/>
    </dgm:pt>
    <dgm:pt modelId="{92E72658-8612-467D-9B49-AA4D8951392A}" type="pres">
      <dgm:prSet presAssocID="{A94F79FD-98C7-4394-BD98-226696FD086A}" presName="sibTrans" presStyleCnt="0"/>
      <dgm:spPr/>
    </dgm:pt>
    <dgm:pt modelId="{7CA415BF-EFE4-4FE3-96EC-2649DF544D3F}" type="pres">
      <dgm:prSet presAssocID="{CE767601-9454-400E-8F87-0572D340D372}" presName="compNode" presStyleCnt="0"/>
      <dgm:spPr/>
    </dgm:pt>
    <dgm:pt modelId="{0D46CD84-C84A-47D5-888D-BF2A1BBE3B20}" type="pres">
      <dgm:prSet presAssocID="{CE767601-9454-400E-8F87-0572D340D37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C765B2F8-C65A-4160-9691-F516532F4C30}" type="pres">
      <dgm:prSet presAssocID="{CE767601-9454-400E-8F87-0572D340D372}" presName="iconSpace" presStyleCnt="0"/>
      <dgm:spPr/>
    </dgm:pt>
    <dgm:pt modelId="{62ECE247-4072-4999-B3DD-821325C41D5F}" type="pres">
      <dgm:prSet presAssocID="{CE767601-9454-400E-8F87-0572D340D372}" presName="parTx" presStyleLbl="revTx" presStyleIdx="4" presStyleCnt="10">
        <dgm:presLayoutVars>
          <dgm:chMax val="0"/>
          <dgm:chPref val="0"/>
        </dgm:presLayoutVars>
      </dgm:prSet>
      <dgm:spPr/>
    </dgm:pt>
    <dgm:pt modelId="{B5FC6494-6CD7-4C51-AE62-A4D37C248B7D}" type="pres">
      <dgm:prSet presAssocID="{CE767601-9454-400E-8F87-0572D340D372}" presName="txSpace" presStyleCnt="0"/>
      <dgm:spPr/>
    </dgm:pt>
    <dgm:pt modelId="{75B122EE-8B99-4155-B308-0B87A1C5044A}" type="pres">
      <dgm:prSet presAssocID="{CE767601-9454-400E-8F87-0572D340D372}" presName="desTx" presStyleLbl="revTx" presStyleIdx="5" presStyleCnt="10">
        <dgm:presLayoutVars/>
      </dgm:prSet>
      <dgm:spPr/>
    </dgm:pt>
    <dgm:pt modelId="{F0861D29-C647-47D5-850F-18B080CF1FB9}" type="pres">
      <dgm:prSet presAssocID="{5985DC3D-F751-49A0-8347-BDEA81F66458}" presName="sibTrans" presStyleCnt="0"/>
      <dgm:spPr/>
    </dgm:pt>
    <dgm:pt modelId="{4E162E11-E984-40C1-A834-79ADB3AD6910}" type="pres">
      <dgm:prSet presAssocID="{38ED69F6-C720-4153-B16A-43744959D12F}" presName="compNode" presStyleCnt="0"/>
      <dgm:spPr/>
    </dgm:pt>
    <dgm:pt modelId="{7BBB0E9F-DFB0-464E-B82C-578299F82954}" type="pres">
      <dgm:prSet presAssocID="{38ED69F6-C720-4153-B16A-43744959D12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C8BF0A9A-FC27-4C01-B6E2-921415BEA685}" type="pres">
      <dgm:prSet presAssocID="{38ED69F6-C720-4153-B16A-43744959D12F}" presName="iconSpace" presStyleCnt="0"/>
      <dgm:spPr/>
    </dgm:pt>
    <dgm:pt modelId="{E94917DA-1FE7-43EE-82AC-CD83AF2763E7}" type="pres">
      <dgm:prSet presAssocID="{38ED69F6-C720-4153-B16A-43744959D12F}" presName="parTx" presStyleLbl="revTx" presStyleIdx="6" presStyleCnt="10">
        <dgm:presLayoutVars>
          <dgm:chMax val="0"/>
          <dgm:chPref val="0"/>
        </dgm:presLayoutVars>
      </dgm:prSet>
      <dgm:spPr/>
    </dgm:pt>
    <dgm:pt modelId="{BCC3D221-6CAD-46D5-865F-3B4A98B0F18E}" type="pres">
      <dgm:prSet presAssocID="{38ED69F6-C720-4153-B16A-43744959D12F}" presName="txSpace" presStyleCnt="0"/>
      <dgm:spPr/>
    </dgm:pt>
    <dgm:pt modelId="{08E2225B-99F2-4896-ACCA-B58E43D7DA63}" type="pres">
      <dgm:prSet presAssocID="{38ED69F6-C720-4153-B16A-43744959D12F}" presName="desTx" presStyleLbl="revTx" presStyleIdx="7" presStyleCnt="10">
        <dgm:presLayoutVars/>
      </dgm:prSet>
      <dgm:spPr/>
    </dgm:pt>
    <dgm:pt modelId="{FF11299B-FB9B-4F3C-9D4E-04E5BB8CE5D0}" type="pres">
      <dgm:prSet presAssocID="{592F9C0D-9CAF-42F4-9B78-6110FFB82529}" presName="sibTrans" presStyleCnt="0"/>
      <dgm:spPr/>
    </dgm:pt>
    <dgm:pt modelId="{E7D1B2FF-BE55-4D09-BB9C-197485489AF1}" type="pres">
      <dgm:prSet presAssocID="{ED53E1D8-706C-4992-AC3F-0312DAA87230}" presName="compNode" presStyleCnt="0"/>
      <dgm:spPr/>
    </dgm:pt>
    <dgm:pt modelId="{5D4654EF-4886-43B1-9959-EB482CAA44D3}" type="pres">
      <dgm:prSet presAssocID="{ED53E1D8-706C-4992-AC3F-0312DAA872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8FB82B92-D350-4E2F-AD33-12AD2D4329FA}" type="pres">
      <dgm:prSet presAssocID="{ED53E1D8-706C-4992-AC3F-0312DAA87230}" presName="iconSpace" presStyleCnt="0"/>
      <dgm:spPr/>
    </dgm:pt>
    <dgm:pt modelId="{31332563-B4D3-403B-9E25-45CE8939FC5F}" type="pres">
      <dgm:prSet presAssocID="{ED53E1D8-706C-4992-AC3F-0312DAA87230}" presName="parTx" presStyleLbl="revTx" presStyleIdx="8" presStyleCnt="10">
        <dgm:presLayoutVars>
          <dgm:chMax val="0"/>
          <dgm:chPref val="0"/>
        </dgm:presLayoutVars>
      </dgm:prSet>
      <dgm:spPr/>
    </dgm:pt>
    <dgm:pt modelId="{C606BD5F-6FEA-414B-9468-2640FD4B4082}" type="pres">
      <dgm:prSet presAssocID="{ED53E1D8-706C-4992-AC3F-0312DAA87230}" presName="txSpace" presStyleCnt="0"/>
      <dgm:spPr/>
    </dgm:pt>
    <dgm:pt modelId="{D3BF3503-9272-4D3D-8A58-CCC2B1653DB0}" type="pres">
      <dgm:prSet presAssocID="{ED53E1D8-706C-4992-AC3F-0312DAA87230}" presName="desTx" presStyleLbl="revTx" presStyleIdx="9" presStyleCnt="10">
        <dgm:presLayoutVars/>
      </dgm:prSet>
      <dgm:spPr/>
    </dgm:pt>
  </dgm:ptLst>
  <dgm:cxnLst>
    <dgm:cxn modelId="{13134602-75BC-4B5A-AC33-B17713E0CAA7}" type="presOf" srcId="{3086BC15-F49D-4115-82A2-4C9B8FA62169}" destId="{BFBFF689-3639-40A2-AFA7-752ECF4CD4BC}" srcOrd="0" destOrd="0" presId="urn:microsoft.com/office/officeart/2018/5/layout/CenteredIconLabelDescriptionList"/>
    <dgm:cxn modelId="{8EC59727-C399-4838-867E-AA397E1081EC}" type="presOf" srcId="{7C82DF42-B482-4E56-A695-04A1057BCF1E}" destId="{69BCD2AE-8D30-4522-8B89-B5423DB631C1}" srcOrd="0" destOrd="0" presId="urn:microsoft.com/office/officeart/2018/5/layout/CenteredIconLabelDescriptionList"/>
    <dgm:cxn modelId="{B0DD5F2B-36FA-4E08-973E-0F598C5A192B}" type="presOf" srcId="{38ED69F6-C720-4153-B16A-43744959D12F}" destId="{E94917DA-1FE7-43EE-82AC-CD83AF2763E7}" srcOrd="0" destOrd="0" presId="urn:microsoft.com/office/officeart/2018/5/layout/CenteredIconLabelDescriptionList"/>
    <dgm:cxn modelId="{5F1F7267-D841-416C-8C60-769C56A16896}" srcId="{E2056834-9B4D-443B-BC5C-F56C5E1E5977}" destId="{CE767601-9454-400E-8F87-0572D340D372}" srcOrd="2" destOrd="0" parTransId="{8299E2B2-632E-447A-BD5A-468E3C666DF1}" sibTransId="{5985DC3D-F751-49A0-8347-BDEA81F66458}"/>
    <dgm:cxn modelId="{B82E9A49-0984-420F-B001-11E48BB0A098}" srcId="{CE767601-9454-400E-8F87-0572D340D372}" destId="{4A157A87-1514-4E9C-8A44-88574C9E0DB3}" srcOrd="0" destOrd="0" parTransId="{2620D7B8-B686-49EF-A8F9-760815588C59}" sibTransId="{C38B78C4-DB16-4265-AEB2-1F446574CC94}"/>
    <dgm:cxn modelId="{1F1B6B76-6961-4830-B1A3-C1C65A6CB451}" type="presOf" srcId="{CE767601-9454-400E-8F87-0572D340D372}" destId="{62ECE247-4072-4999-B3DD-821325C41D5F}" srcOrd="0" destOrd="0" presId="urn:microsoft.com/office/officeart/2018/5/layout/CenteredIconLabelDescriptionList"/>
    <dgm:cxn modelId="{A4146957-911F-4747-B1D9-2E37DFE8CABC}" srcId="{E2056834-9B4D-443B-BC5C-F56C5E1E5977}" destId="{ED53E1D8-706C-4992-AC3F-0312DAA87230}" srcOrd="4" destOrd="0" parTransId="{802190FF-45A2-47CB-951C-EE9AA6DD4280}" sibTransId="{2CC59814-BE36-49EB-A29A-66103442F03F}"/>
    <dgm:cxn modelId="{8419E15A-3F91-42F4-9A55-822475DABEAA}" type="presOf" srcId="{8272EF7E-3484-42C9-9AAE-F7115044EFCF}" destId="{A116A17B-F5ED-4D94-8B72-445BAE4E9FE8}" srcOrd="0" destOrd="0" presId="urn:microsoft.com/office/officeart/2018/5/layout/CenteredIconLabelDescriptionList"/>
    <dgm:cxn modelId="{BAFA867B-CB3B-4CB4-8834-B207F381194E}" srcId="{50B39297-6B1F-438A-845C-F52B9174873F}" destId="{8272EF7E-3484-42C9-9AAE-F7115044EFCF}" srcOrd="0" destOrd="0" parTransId="{2E76C903-22A9-4404-85FA-8CB9A82CF1AD}" sibTransId="{0A9268F7-FF79-45BA-8FE4-1B290FB40975}"/>
    <dgm:cxn modelId="{1E800C84-D996-44E9-AEC1-32A8EFC8BBDB}" type="presOf" srcId="{E2056834-9B4D-443B-BC5C-F56C5E1E5977}" destId="{B42D7981-8C9A-4FAE-85DE-B68EDF2F1C03}" srcOrd="0" destOrd="0" presId="urn:microsoft.com/office/officeart/2018/5/layout/CenteredIconLabelDescriptionList"/>
    <dgm:cxn modelId="{26E88888-79D0-4F4A-B037-A0CAD97C0857}" type="presOf" srcId="{A3A05167-1125-419F-AE45-53EC63F42768}" destId="{D3BF3503-9272-4D3D-8A58-CCC2B1653DB0}" srcOrd="0" destOrd="0" presId="urn:microsoft.com/office/officeart/2018/5/layout/CenteredIconLabelDescriptionList"/>
    <dgm:cxn modelId="{25EB0692-AA2C-46A2-B4B4-20E7A21DEB0F}" type="presOf" srcId="{50B39297-6B1F-438A-845C-F52B9174873F}" destId="{79C27CD1-463F-4197-8320-18866B01DBC9}" srcOrd="0" destOrd="0" presId="urn:microsoft.com/office/officeart/2018/5/layout/CenteredIconLabelDescriptionList"/>
    <dgm:cxn modelId="{22E7AE9C-A017-47C8-9ADD-025F16CEF7D9}" srcId="{38ED69F6-C720-4153-B16A-43744959D12F}" destId="{36070A7D-517F-4F10-A6F8-6BDD08D3532D}" srcOrd="0" destOrd="0" parTransId="{44A2B69E-24F0-4960-B958-25FEEADF7C6C}" sibTransId="{76273FD8-A0F1-4DA0-83F1-7E08583774F6}"/>
    <dgm:cxn modelId="{3086019E-14EC-4E7B-8DE3-7CAD7DE389B8}" srcId="{E2056834-9B4D-443B-BC5C-F56C5E1E5977}" destId="{38ED69F6-C720-4153-B16A-43744959D12F}" srcOrd="3" destOrd="0" parTransId="{107CE9E2-C62F-4B7D-8F95-F42098634DF3}" sibTransId="{592F9C0D-9CAF-42F4-9B78-6110FFB82529}"/>
    <dgm:cxn modelId="{E2AE66AD-89B4-4919-B3A8-62C5AF5616A5}" type="presOf" srcId="{4A157A87-1514-4E9C-8A44-88574C9E0DB3}" destId="{75B122EE-8B99-4155-B308-0B87A1C5044A}" srcOrd="0" destOrd="0" presId="urn:microsoft.com/office/officeart/2018/5/layout/CenteredIconLabelDescriptionList"/>
    <dgm:cxn modelId="{0E402CCA-23E1-4899-96B4-D3439BDA46C3}" srcId="{E2056834-9B4D-443B-BC5C-F56C5E1E5977}" destId="{7C82DF42-B482-4E56-A695-04A1057BCF1E}" srcOrd="1" destOrd="0" parTransId="{35B08159-36F2-4520-A63C-92AA72522FDB}" sibTransId="{A94F79FD-98C7-4394-BD98-226696FD086A}"/>
    <dgm:cxn modelId="{27864DDE-CD09-499A-8DCA-7717BA25BB1B}" srcId="{ED53E1D8-706C-4992-AC3F-0312DAA87230}" destId="{A3A05167-1125-419F-AE45-53EC63F42768}" srcOrd="0" destOrd="0" parTransId="{0A1946C3-31FC-4A81-A1D1-357274A632AF}" sibTransId="{57013001-EF61-4968-A762-A143429662FC}"/>
    <dgm:cxn modelId="{DD8B09DF-A039-4346-B841-2C807DA47786}" srcId="{7C82DF42-B482-4E56-A695-04A1057BCF1E}" destId="{3086BC15-F49D-4115-82A2-4C9B8FA62169}" srcOrd="0" destOrd="0" parTransId="{28199711-AA81-4AF2-9A8C-62EB1A544E02}" sibTransId="{8CC3F718-0106-4A06-A2CF-25105049E467}"/>
    <dgm:cxn modelId="{7C4A5BF4-A573-4C99-BF83-A99B1A60B66B}" type="presOf" srcId="{36070A7D-517F-4F10-A6F8-6BDD08D3532D}" destId="{08E2225B-99F2-4896-ACCA-B58E43D7DA63}" srcOrd="0" destOrd="0" presId="urn:microsoft.com/office/officeart/2018/5/layout/CenteredIconLabelDescriptionList"/>
    <dgm:cxn modelId="{F2B556F8-FF03-4A88-9A91-A6DB6FDCF76A}" srcId="{E2056834-9B4D-443B-BC5C-F56C5E1E5977}" destId="{50B39297-6B1F-438A-845C-F52B9174873F}" srcOrd="0" destOrd="0" parTransId="{A1D1DE59-8960-4E79-996E-77592E6193CC}" sibTransId="{050E021A-C0E6-4A58-B2D2-52635D48CC4A}"/>
    <dgm:cxn modelId="{55C831FC-51FB-48D0-8671-D94456AE2E7C}" type="presOf" srcId="{ED53E1D8-706C-4992-AC3F-0312DAA87230}" destId="{31332563-B4D3-403B-9E25-45CE8939FC5F}" srcOrd="0" destOrd="0" presId="urn:microsoft.com/office/officeart/2018/5/layout/CenteredIconLabelDescriptionList"/>
    <dgm:cxn modelId="{642053C1-3F14-419A-B072-035CE00F4700}" type="presParOf" srcId="{B42D7981-8C9A-4FAE-85DE-B68EDF2F1C03}" destId="{4DCF5D4B-6C51-46A8-97EE-169278D70118}" srcOrd="0" destOrd="0" presId="urn:microsoft.com/office/officeart/2018/5/layout/CenteredIconLabelDescriptionList"/>
    <dgm:cxn modelId="{62E72FC8-AD11-4197-BDDC-AFA6B771E7B7}" type="presParOf" srcId="{4DCF5D4B-6C51-46A8-97EE-169278D70118}" destId="{6879C97F-B313-4331-A6F2-1341921FBDF7}" srcOrd="0" destOrd="0" presId="urn:microsoft.com/office/officeart/2018/5/layout/CenteredIconLabelDescriptionList"/>
    <dgm:cxn modelId="{172A3714-7C89-4FE7-BA41-A6EBBDF072CB}" type="presParOf" srcId="{4DCF5D4B-6C51-46A8-97EE-169278D70118}" destId="{3F3DAC7B-561E-478D-A36B-3B1823585B13}" srcOrd="1" destOrd="0" presId="urn:microsoft.com/office/officeart/2018/5/layout/CenteredIconLabelDescriptionList"/>
    <dgm:cxn modelId="{A213E35B-6BD2-4FAC-BF25-5740D84AD6DD}" type="presParOf" srcId="{4DCF5D4B-6C51-46A8-97EE-169278D70118}" destId="{79C27CD1-463F-4197-8320-18866B01DBC9}" srcOrd="2" destOrd="0" presId="urn:microsoft.com/office/officeart/2018/5/layout/CenteredIconLabelDescriptionList"/>
    <dgm:cxn modelId="{E5D9A08B-FBB0-43BF-91E0-B99104D93103}" type="presParOf" srcId="{4DCF5D4B-6C51-46A8-97EE-169278D70118}" destId="{DA241A77-9702-4567-A3CC-B2D40917208E}" srcOrd="3" destOrd="0" presId="urn:microsoft.com/office/officeart/2018/5/layout/CenteredIconLabelDescriptionList"/>
    <dgm:cxn modelId="{4C65599B-14B2-4D7D-AA0C-B73AB2C5DC0A}" type="presParOf" srcId="{4DCF5D4B-6C51-46A8-97EE-169278D70118}" destId="{A116A17B-F5ED-4D94-8B72-445BAE4E9FE8}" srcOrd="4" destOrd="0" presId="urn:microsoft.com/office/officeart/2018/5/layout/CenteredIconLabelDescriptionList"/>
    <dgm:cxn modelId="{4EED3A4C-1634-4DBA-B76C-1474AFCA77AA}" type="presParOf" srcId="{B42D7981-8C9A-4FAE-85DE-B68EDF2F1C03}" destId="{03ABC4DC-31FC-4D51-8D89-87233F3B8C4C}" srcOrd="1" destOrd="0" presId="urn:microsoft.com/office/officeart/2018/5/layout/CenteredIconLabelDescriptionList"/>
    <dgm:cxn modelId="{8ABAA3C2-DA90-4F30-A818-654490148196}" type="presParOf" srcId="{B42D7981-8C9A-4FAE-85DE-B68EDF2F1C03}" destId="{1F57E908-8ABE-4452-8E68-6978A0D2BB09}" srcOrd="2" destOrd="0" presId="urn:microsoft.com/office/officeart/2018/5/layout/CenteredIconLabelDescriptionList"/>
    <dgm:cxn modelId="{D68DE1A9-F297-4578-B661-8441516DEC34}" type="presParOf" srcId="{1F57E908-8ABE-4452-8E68-6978A0D2BB09}" destId="{A9502EDD-D9CE-4B7D-A6F8-ED7B0802342C}" srcOrd="0" destOrd="0" presId="urn:microsoft.com/office/officeart/2018/5/layout/CenteredIconLabelDescriptionList"/>
    <dgm:cxn modelId="{3E09D8EE-01A6-4C8C-8895-DEDB338A3C72}" type="presParOf" srcId="{1F57E908-8ABE-4452-8E68-6978A0D2BB09}" destId="{318A44E7-D7C0-473E-9C25-82F2BDF54375}" srcOrd="1" destOrd="0" presId="urn:microsoft.com/office/officeart/2018/5/layout/CenteredIconLabelDescriptionList"/>
    <dgm:cxn modelId="{FD8EDD31-B656-41F5-ACD3-DC0D9256254C}" type="presParOf" srcId="{1F57E908-8ABE-4452-8E68-6978A0D2BB09}" destId="{69BCD2AE-8D30-4522-8B89-B5423DB631C1}" srcOrd="2" destOrd="0" presId="urn:microsoft.com/office/officeart/2018/5/layout/CenteredIconLabelDescriptionList"/>
    <dgm:cxn modelId="{5775DC7C-6C21-4CFD-B60A-835280C36408}" type="presParOf" srcId="{1F57E908-8ABE-4452-8E68-6978A0D2BB09}" destId="{24758734-E455-41F1-B9B7-7657A6295BAC}" srcOrd="3" destOrd="0" presId="urn:microsoft.com/office/officeart/2018/5/layout/CenteredIconLabelDescriptionList"/>
    <dgm:cxn modelId="{5AFE0167-4DED-4EDB-88C8-1930E132BB84}" type="presParOf" srcId="{1F57E908-8ABE-4452-8E68-6978A0D2BB09}" destId="{BFBFF689-3639-40A2-AFA7-752ECF4CD4BC}" srcOrd="4" destOrd="0" presId="urn:microsoft.com/office/officeart/2018/5/layout/CenteredIconLabelDescriptionList"/>
    <dgm:cxn modelId="{CB1F7127-99FD-4EA4-A9FA-F6026576A4D9}" type="presParOf" srcId="{B42D7981-8C9A-4FAE-85DE-B68EDF2F1C03}" destId="{92E72658-8612-467D-9B49-AA4D8951392A}" srcOrd="3" destOrd="0" presId="urn:microsoft.com/office/officeart/2018/5/layout/CenteredIconLabelDescriptionList"/>
    <dgm:cxn modelId="{87272482-7E85-4814-9103-59C58B6E3A40}" type="presParOf" srcId="{B42D7981-8C9A-4FAE-85DE-B68EDF2F1C03}" destId="{7CA415BF-EFE4-4FE3-96EC-2649DF544D3F}" srcOrd="4" destOrd="0" presId="urn:microsoft.com/office/officeart/2018/5/layout/CenteredIconLabelDescriptionList"/>
    <dgm:cxn modelId="{E4E91D2B-F0EC-47F7-A9C5-3EA6BCC38F2B}" type="presParOf" srcId="{7CA415BF-EFE4-4FE3-96EC-2649DF544D3F}" destId="{0D46CD84-C84A-47D5-888D-BF2A1BBE3B20}" srcOrd="0" destOrd="0" presId="urn:microsoft.com/office/officeart/2018/5/layout/CenteredIconLabelDescriptionList"/>
    <dgm:cxn modelId="{7185D302-F064-4ADF-88F3-AA6872A33DC4}" type="presParOf" srcId="{7CA415BF-EFE4-4FE3-96EC-2649DF544D3F}" destId="{C765B2F8-C65A-4160-9691-F516532F4C30}" srcOrd="1" destOrd="0" presId="urn:microsoft.com/office/officeart/2018/5/layout/CenteredIconLabelDescriptionList"/>
    <dgm:cxn modelId="{38151CCA-80F3-4F26-A4F2-54560B1A17AA}" type="presParOf" srcId="{7CA415BF-EFE4-4FE3-96EC-2649DF544D3F}" destId="{62ECE247-4072-4999-B3DD-821325C41D5F}" srcOrd="2" destOrd="0" presId="urn:microsoft.com/office/officeart/2018/5/layout/CenteredIconLabelDescriptionList"/>
    <dgm:cxn modelId="{E1C32E6B-F635-4642-995D-6AF0EDF9DD1B}" type="presParOf" srcId="{7CA415BF-EFE4-4FE3-96EC-2649DF544D3F}" destId="{B5FC6494-6CD7-4C51-AE62-A4D37C248B7D}" srcOrd="3" destOrd="0" presId="urn:microsoft.com/office/officeart/2018/5/layout/CenteredIconLabelDescriptionList"/>
    <dgm:cxn modelId="{7B012B1B-32FC-4FCB-89A2-2140CABB4C2C}" type="presParOf" srcId="{7CA415BF-EFE4-4FE3-96EC-2649DF544D3F}" destId="{75B122EE-8B99-4155-B308-0B87A1C5044A}" srcOrd="4" destOrd="0" presId="urn:microsoft.com/office/officeart/2018/5/layout/CenteredIconLabelDescriptionList"/>
    <dgm:cxn modelId="{326AE942-676A-420A-B2E7-C6B7117CAE36}" type="presParOf" srcId="{B42D7981-8C9A-4FAE-85DE-B68EDF2F1C03}" destId="{F0861D29-C647-47D5-850F-18B080CF1FB9}" srcOrd="5" destOrd="0" presId="urn:microsoft.com/office/officeart/2018/5/layout/CenteredIconLabelDescriptionList"/>
    <dgm:cxn modelId="{AA631D75-89B6-4046-83FE-D857FF906D8F}" type="presParOf" srcId="{B42D7981-8C9A-4FAE-85DE-B68EDF2F1C03}" destId="{4E162E11-E984-40C1-A834-79ADB3AD6910}" srcOrd="6" destOrd="0" presId="urn:microsoft.com/office/officeart/2018/5/layout/CenteredIconLabelDescriptionList"/>
    <dgm:cxn modelId="{92745D70-CF6E-4BFC-B4A0-2A5B45C46614}" type="presParOf" srcId="{4E162E11-E984-40C1-A834-79ADB3AD6910}" destId="{7BBB0E9F-DFB0-464E-B82C-578299F82954}" srcOrd="0" destOrd="0" presId="urn:microsoft.com/office/officeart/2018/5/layout/CenteredIconLabelDescriptionList"/>
    <dgm:cxn modelId="{6B1F3DA8-CC8B-4D32-A203-FEDC91CA0B62}" type="presParOf" srcId="{4E162E11-E984-40C1-A834-79ADB3AD6910}" destId="{C8BF0A9A-FC27-4C01-B6E2-921415BEA685}" srcOrd="1" destOrd="0" presId="urn:microsoft.com/office/officeart/2018/5/layout/CenteredIconLabelDescriptionList"/>
    <dgm:cxn modelId="{EBCB8DCC-1D10-4718-850A-05BAC767EEDC}" type="presParOf" srcId="{4E162E11-E984-40C1-A834-79ADB3AD6910}" destId="{E94917DA-1FE7-43EE-82AC-CD83AF2763E7}" srcOrd="2" destOrd="0" presId="urn:microsoft.com/office/officeart/2018/5/layout/CenteredIconLabelDescriptionList"/>
    <dgm:cxn modelId="{EEA3E95D-B847-46B4-A01C-5CE19A8DC430}" type="presParOf" srcId="{4E162E11-E984-40C1-A834-79ADB3AD6910}" destId="{BCC3D221-6CAD-46D5-865F-3B4A98B0F18E}" srcOrd="3" destOrd="0" presId="urn:microsoft.com/office/officeart/2018/5/layout/CenteredIconLabelDescriptionList"/>
    <dgm:cxn modelId="{91D69A46-6B36-4A57-8850-B0D5993B4D63}" type="presParOf" srcId="{4E162E11-E984-40C1-A834-79ADB3AD6910}" destId="{08E2225B-99F2-4896-ACCA-B58E43D7DA63}" srcOrd="4" destOrd="0" presId="urn:microsoft.com/office/officeart/2018/5/layout/CenteredIconLabelDescriptionList"/>
    <dgm:cxn modelId="{82AA1EBF-AE4D-4E6A-A253-BDEFB9868126}" type="presParOf" srcId="{B42D7981-8C9A-4FAE-85DE-B68EDF2F1C03}" destId="{FF11299B-FB9B-4F3C-9D4E-04E5BB8CE5D0}" srcOrd="7" destOrd="0" presId="urn:microsoft.com/office/officeart/2018/5/layout/CenteredIconLabelDescriptionList"/>
    <dgm:cxn modelId="{0050A098-0120-4937-902F-64E75F45EFD3}" type="presParOf" srcId="{B42D7981-8C9A-4FAE-85DE-B68EDF2F1C03}" destId="{E7D1B2FF-BE55-4D09-BB9C-197485489AF1}" srcOrd="8" destOrd="0" presId="urn:microsoft.com/office/officeart/2018/5/layout/CenteredIconLabelDescriptionList"/>
    <dgm:cxn modelId="{BEEE7EED-EE89-4325-9B43-5448E767A499}" type="presParOf" srcId="{E7D1B2FF-BE55-4D09-BB9C-197485489AF1}" destId="{5D4654EF-4886-43B1-9959-EB482CAA44D3}" srcOrd="0" destOrd="0" presId="urn:microsoft.com/office/officeart/2018/5/layout/CenteredIconLabelDescriptionList"/>
    <dgm:cxn modelId="{8F511F34-4592-49D4-B824-4A9A448C7C5F}" type="presParOf" srcId="{E7D1B2FF-BE55-4D09-BB9C-197485489AF1}" destId="{8FB82B92-D350-4E2F-AD33-12AD2D4329FA}" srcOrd="1" destOrd="0" presId="urn:microsoft.com/office/officeart/2018/5/layout/CenteredIconLabelDescriptionList"/>
    <dgm:cxn modelId="{DA84F0D8-DEF8-486F-BE4C-04A6524EF918}" type="presParOf" srcId="{E7D1B2FF-BE55-4D09-BB9C-197485489AF1}" destId="{31332563-B4D3-403B-9E25-45CE8939FC5F}" srcOrd="2" destOrd="0" presId="urn:microsoft.com/office/officeart/2018/5/layout/CenteredIconLabelDescriptionList"/>
    <dgm:cxn modelId="{29A40C0E-4702-49A3-9BA3-937B48816034}" type="presParOf" srcId="{E7D1B2FF-BE55-4D09-BB9C-197485489AF1}" destId="{C606BD5F-6FEA-414B-9468-2640FD4B4082}" srcOrd="3" destOrd="0" presId="urn:microsoft.com/office/officeart/2018/5/layout/CenteredIconLabelDescriptionList"/>
    <dgm:cxn modelId="{8EE06E05-5DE9-42CA-8444-FAA0AAE2FC94}" type="presParOf" srcId="{E7D1B2FF-BE55-4D09-BB9C-197485489AF1}" destId="{D3BF3503-9272-4D3D-8A58-CCC2B1653DB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056834-9B4D-443B-BC5C-F56C5E1E597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CA"/>
        </a:p>
      </dgm:t>
    </dgm:pt>
    <dgm:pt modelId="{50B39297-6B1F-438A-845C-F52B9174873F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CA" dirty="0"/>
            <a:t>Lead Time</a:t>
          </a:r>
          <a:endParaRPr lang="en-CA" dirty="0"/>
        </a:p>
      </dgm:t>
    </dgm:pt>
    <dgm:pt modelId="{A1D1DE59-8960-4E79-996E-77592E6193CC}" type="parTrans" cxnId="{F2B556F8-FF03-4A88-9A91-A6DB6FDCF76A}">
      <dgm:prSet/>
      <dgm:spPr/>
      <dgm:t>
        <a:bodyPr/>
        <a:lstStyle/>
        <a:p>
          <a:endParaRPr lang="en-CA"/>
        </a:p>
      </dgm:t>
    </dgm:pt>
    <dgm:pt modelId="{050E021A-C0E6-4A58-B2D2-52635D48CC4A}" type="sibTrans" cxnId="{F2B556F8-FF03-4A88-9A91-A6DB6FDCF76A}">
      <dgm:prSet/>
      <dgm:spPr/>
      <dgm:t>
        <a:bodyPr/>
        <a:lstStyle/>
        <a:p>
          <a:endParaRPr lang="en-CA"/>
        </a:p>
      </dgm:t>
    </dgm:pt>
    <dgm:pt modelId="{7C82DF42-B482-4E56-A695-04A1057BCF1E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CA"/>
            <a:t>Deployement Frequency</a:t>
          </a:r>
          <a:endParaRPr lang="en-CA"/>
        </a:p>
      </dgm:t>
    </dgm:pt>
    <dgm:pt modelId="{35B08159-36F2-4520-A63C-92AA72522FDB}" type="parTrans" cxnId="{0E402CCA-23E1-4899-96B4-D3439BDA46C3}">
      <dgm:prSet/>
      <dgm:spPr/>
      <dgm:t>
        <a:bodyPr/>
        <a:lstStyle/>
        <a:p>
          <a:endParaRPr lang="en-CA"/>
        </a:p>
      </dgm:t>
    </dgm:pt>
    <dgm:pt modelId="{A94F79FD-98C7-4394-BD98-226696FD086A}" type="sibTrans" cxnId="{0E402CCA-23E1-4899-96B4-D3439BDA46C3}">
      <dgm:prSet/>
      <dgm:spPr/>
      <dgm:t>
        <a:bodyPr/>
        <a:lstStyle/>
        <a:p>
          <a:endParaRPr lang="en-CA"/>
        </a:p>
      </dgm:t>
    </dgm:pt>
    <dgm:pt modelId="{CE767601-9454-400E-8F87-0572D340D37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CA"/>
            <a:t>Change Fail</a:t>
          </a:r>
          <a:endParaRPr lang="en-CA"/>
        </a:p>
      </dgm:t>
    </dgm:pt>
    <dgm:pt modelId="{8299E2B2-632E-447A-BD5A-468E3C666DF1}" type="parTrans" cxnId="{5F1F7267-D841-416C-8C60-769C56A16896}">
      <dgm:prSet/>
      <dgm:spPr/>
      <dgm:t>
        <a:bodyPr/>
        <a:lstStyle/>
        <a:p>
          <a:endParaRPr lang="en-CA"/>
        </a:p>
      </dgm:t>
    </dgm:pt>
    <dgm:pt modelId="{5985DC3D-F751-49A0-8347-BDEA81F66458}" type="sibTrans" cxnId="{5F1F7267-D841-416C-8C60-769C56A16896}">
      <dgm:prSet/>
      <dgm:spPr/>
      <dgm:t>
        <a:bodyPr/>
        <a:lstStyle/>
        <a:p>
          <a:endParaRPr lang="en-CA"/>
        </a:p>
      </dgm:t>
    </dgm:pt>
    <dgm:pt modelId="{38ED69F6-C720-4153-B16A-43744959D12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CA"/>
            <a:t>Time to Restore</a:t>
          </a:r>
          <a:endParaRPr lang="en-CA"/>
        </a:p>
      </dgm:t>
    </dgm:pt>
    <dgm:pt modelId="{107CE9E2-C62F-4B7D-8F95-F42098634DF3}" type="parTrans" cxnId="{3086019E-14EC-4E7B-8DE3-7CAD7DE389B8}">
      <dgm:prSet/>
      <dgm:spPr/>
      <dgm:t>
        <a:bodyPr/>
        <a:lstStyle/>
        <a:p>
          <a:endParaRPr lang="en-CA"/>
        </a:p>
      </dgm:t>
    </dgm:pt>
    <dgm:pt modelId="{592F9C0D-9CAF-42F4-9B78-6110FFB82529}" type="sibTrans" cxnId="{3086019E-14EC-4E7B-8DE3-7CAD7DE389B8}">
      <dgm:prSet/>
      <dgm:spPr/>
      <dgm:t>
        <a:bodyPr/>
        <a:lstStyle/>
        <a:p>
          <a:endParaRPr lang="en-CA"/>
        </a:p>
      </dgm:t>
    </dgm:pt>
    <dgm:pt modelId="{B42D7981-8C9A-4FAE-85DE-B68EDF2F1C03}" type="pres">
      <dgm:prSet presAssocID="{E2056834-9B4D-443B-BC5C-F56C5E1E5977}" presName="root" presStyleCnt="0">
        <dgm:presLayoutVars>
          <dgm:dir/>
          <dgm:resizeHandles val="exact"/>
        </dgm:presLayoutVars>
      </dgm:prSet>
      <dgm:spPr/>
    </dgm:pt>
    <dgm:pt modelId="{4DCF5D4B-6C51-46A8-97EE-169278D70118}" type="pres">
      <dgm:prSet presAssocID="{50B39297-6B1F-438A-845C-F52B9174873F}" presName="compNode" presStyleCnt="0"/>
      <dgm:spPr/>
    </dgm:pt>
    <dgm:pt modelId="{6879C97F-B313-4331-A6F2-1341921FBDF7}" type="pres">
      <dgm:prSet presAssocID="{50B39297-6B1F-438A-845C-F52B917487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F3DAC7B-561E-478D-A36B-3B1823585B13}" type="pres">
      <dgm:prSet presAssocID="{50B39297-6B1F-438A-845C-F52B9174873F}" presName="iconSpace" presStyleCnt="0"/>
      <dgm:spPr/>
    </dgm:pt>
    <dgm:pt modelId="{79C27CD1-463F-4197-8320-18866B01DBC9}" type="pres">
      <dgm:prSet presAssocID="{50B39297-6B1F-438A-845C-F52B9174873F}" presName="parTx" presStyleLbl="revTx" presStyleIdx="0" presStyleCnt="8">
        <dgm:presLayoutVars>
          <dgm:chMax val="0"/>
          <dgm:chPref val="0"/>
        </dgm:presLayoutVars>
      </dgm:prSet>
      <dgm:spPr/>
    </dgm:pt>
    <dgm:pt modelId="{DA241A77-9702-4567-A3CC-B2D40917208E}" type="pres">
      <dgm:prSet presAssocID="{50B39297-6B1F-438A-845C-F52B9174873F}" presName="txSpace" presStyleCnt="0"/>
      <dgm:spPr/>
    </dgm:pt>
    <dgm:pt modelId="{A116A17B-F5ED-4D94-8B72-445BAE4E9FE8}" type="pres">
      <dgm:prSet presAssocID="{50B39297-6B1F-438A-845C-F52B9174873F}" presName="desTx" presStyleLbl="revTx" presStyleIdx="1" presStyleCnt="8">
        <dgm:presLayoutVars/>
      </dgm:prSet>
      <dgm:spPr/>
    </dgm:pt>
    <dgm:pt modelId="{03ABC4DC-31FC-4D51-8D89-87233F3B8C4C}" type="pres">
      <dgm:prSet presAssocID="{050E021A-C0E6-4A58-B2D2-52635D48CC4A}" presName="sibTrans" presStyleCnt="0"/>
      <dgm:spPr/>
    </dgm:pt>
    <dgm:pt modelId="{1F57E908-8ABE-4452-8E68-6978A0D2BB09}" type="pres">
      <dgm:prSet presAssocID="{7C82DF42-B482-4E56-A695-04A1057BCF1E}" presName="compNode" presStyleCnt="0"/>
      <dgm:spPr/>
    </dgm:pt>
    <dgm:pt modelId="{A9502EDD-D9CE-4B7D-A6F8-ED7B0802342C}" type="pres">
      <dgm:prSet presAssocID="{7C82DF42-B482-4E56-A695-04A1057BCF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318A44E7-D7C0-473E-9C25-82F2BDF54375}" type="pres">
      <dgm:prSet presAssocID="{7C82DF42-B482-4E56-A695-04A1057BCF1E}" presName="iconSpace" presStyleCnt="0"/>
      <dgm:spPr/>
    </dgm:pt>
    <dgm:pt modelId="{69BCD2AE-8D30-4522-8B89-B5423DB631C1}" type="pres">
      <dgm:prSet presAssocID="{7C82DF42-B482-4E56-A695-04A1057BCF1E}" presName="parTx" presStyleLbl="revTx" presStyleIdx="2" presStyleCnt="8">
        <dgm:presLayoutVars>
          <dgm:chMax val="0"/>
          <dgm:chPref val="0"/>
        </dgm:presLayoutVars>
      </dgm:prSet>
      <dgm:spPr/>
    </dgm:pt>
    <dgm:pt modelId="{24758734-E455-41F1-B9B7-7657A6295BAC}" type="pres">
      <dgm:prSet presAssocID="{7C82DF42-B482-4E56-A695-04A1057BCF1E}" presName="txSpace" presStyleCnt="0"/>
      <dgm:spPr/>
    </dgm:pt>
    <dgm:pt modelId="{BFBFF689-3639-40A2-AFA7-752ECF4CD4BC}" type="pres">
      <dgm:prSet presAssocID="{7C82DF42-B482-4E56-A695-04A1057BCF1E}" presName="desTx" presStyleLbl="revTx" presStyleIdx="3" presStyleCnt="8">
        <dgm:presLayoutVars/>
      </dgm:prSet>
      <dgm:spPr/>
    </dgm:pt>
    <dgm:pt modelId="{92E72658-8612-467D-9B49-AA4D8951392A}" type="pres">
      <dgm:prSet presAssocID="{A94F79FD-98C7-4394-BD98-226696FD086A}" presName="sibTrans" presStyleCnt="0"/>
      <dgm:spPr/>
    </dgm:pt>
    <dgm:pt modelId="{7CA415BF-EFE4-4FE3-96EC-2649DF544D3F}" type="pres">
      <dgm:prSet presAssocID="{CE767601-9454-400E-8F87-0572D340D372}" presName="compNode" presStyleCnt="0"/>
      <dgm:spPr/>
    </dgm:pt>
    <dgm:pt modelId="{0D46CD84-C84A-47D5-888D-BF2A1BBE3B20}" type="pres">
      <dgm:prSet presAssocID="{CE767601-9454-400E-8F87-0572D340D37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C765B2F8-C65A-4160-9691-F516532F4C30}" type="pres">
      <dgm:prSet presAssocID="{CE767601-9454-400E-8F87-0572D340D372}" presName="iconSpace" presStyleCnt="0"/>
      <dgm:spPr/>
    </dgm:pt>
    <dgm:pt modelId="{62ECE247-4072-4999-B3DD-821325C41D5F}" type="pres">
      <dgm:prSet presAssocID="{CE767601-9454-400E-8F87-0572D340D372}" presName="parTx" presStyleLbl="revTx" presStyleIdx="4" presStyleCnt="8">
        <dgm:presLayoutVars>
          <dgm:chMax val="0"/>
          <dgm:chPref val="0"/>
        </dgm:presLayoutVars>
      </dgm:prSet>
      <dgm:spPr/>
    </dgm:pt>
    <dgm:pt modelId="{B5FC6494-6CD7-4C51-AE62-A4D37C248B7D}" type="pres">
      <dgm:prSet presAssocID="{CE767601-9454-400E-8F87-0572D340D372}" presName="txSpace" presStyleCnt="0"/>
      <dgm:spPr/>
    </dgm:pt>
    <dgm:pt modelId="{75B122EE-8B99-4155-B308-0B87A1C5044A}" type="pres">
      <dgm:prSet presAssocID="{CE767601-9454-400E-8F87-0572D340D372}" presName="desTx" presStyleLbl="revTx" presStyleIdx="5" presStyleCnt="8">
        <dgm:presLayoutVars/>
      </dgm:prSet>
      <dgm:spPr/>
    </dgm:pt>
    <dgm:pt modelId="{F0861D29-C647-47D5-850F-18B080CF1FB9}" type="pres">
      <dgm:prSet presAssocID="{5985DC3D-F751-49A0-8347-BDEA81F66458}" presName="sibTrans" presStyleCnt="0"/>
      <dgm:spPr/>
    </dgm:pt>
    <dgm:pt modelId="{4E162E11-E984-40C1-A834-79ADB3AD6910}" type="pres">
      <dgm:prSet presAssocID="{38ED69F6-C720-4153-B16A-43744959D12F}" presName="compNode" presStyleCnt="0"/>
      <dgm:spPr/>
    </dgm:pt>
    <dgm:pt modelId="{7BBB0E9F-DFB0-464E-B82C-578299F82954}" type="pres">
      <dgm:prSet presAssocID="{38ED69F6-C720-4153-B16A-43744959D1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C8BF0A9A-FC27-4C01-B6E2-921415BEA685}" type="pres">
      <dgm:prSet presAssocID="{38ED69F6-C720-4153-B16A-43744959D12F}" presName="iconSpace" presStyleCnt="0"/>
      <dgm:spPr/>
    </dgm:pt>
    <dgm:pt modelId="{E94917DA-1FE7-43EE-82AC-CD83AF2763E7}" type="pres">
      <dgm:prSet presAssocID="{38ED69F6-C720-4153-B16A-43744959D12F}" presName="parTx" presStyleLbl="revTx" presStyleIdx="6" presStyleCnt="8">
        <dgm:presLayoutVars>
          <dgm:chMax val="0"/>
          <dgm:chPref val="0"/>
        </dgm:presLayoutVars>
      </dgm:prSet>
      <dgm:spPr/>
    </dgm:pt>
    <dgm:pt modelId="{BCC3D221-6CAD-46D5-865F-3B4A98B0F18E}" type="pres">
      <dgm:prSet presAssocID="{38ED69F6-C720-4153-B16A-43744959D12F}" presName="txSpace" presStyleCnt="0"/>
      <dgm:spPr/>
    </dgm:pt>
    <dgm:pt modelId="{08E2225B-99F2-4896-ACCA-B58E43D7DA63}" type="pres">
      <dgm:prSet presAssocID="{38ED69F6-C720-4153-B16A-43744959D12F}" presName="desTx" presStyleLbl="revTx" presStyleIdx="7" presStyleCnt="8">
        <dgm:presLayoutVars/>
      </dgm:prSet>
      <dgm:spPr/>
    </dgm:pt>
  </dgm:ptLst>
  <dgm:cxnLst>
    <dgm:cxn modelId="{D227980D-0B09-45D7-BA07-81C94E9AFDCB}" type="presOf" srcId="{E2056834-9B4D-443B-BC5C-F56C5E1E5977}" destId="{B42D7981-8C9A-4FAE-85DE-B68EDF2F1C03}" srcOrd="0" destOrd="0" presId="urn:microsoft.com/office/officeart/2018/5/layout/CenteredIconLabelDescriptionList"/>
    <dgm:cxn modelId="{693D8516-3826-4C1C-B954-05E726634104}" type="presOf" srcId="{CE767601-9454-400E-8F87-0572D340D372}" destId="{62ECE247-4072-4999-B3DD-821325C41D5F}" srcOrd="0" destOrd="0" presId="urn:microsoft.com/office/officeart/2018/5/layout/CenteredIconLabelDescriptionList"/>
    <dgm:cxn modelId="{3F607241-BBF5-4663-81DE-D76FE4436C60}" type="presOf" srcId="{50B39297-6B1F-438A-845C-F52B9174873F}" destId="{79C27CD1-463F-4197-8320-18866B01DBC9}" srcOrd="0" destOrd="0" presId="urn:microsoft.com/office/officeart/2018/5/layout/CenteredIconLabelDescriptionList"/>
    <dgm:cxn modelId="{5F1F7267-D841-416C-8C60-769C56A16896}" srcId="{E2056834-9B4D-443B-BC5C-F56C5E1E5977}" destId="{CE767601-9454-400E-8F87-0572D340D372}" srcOrd="2" destOrd="0" parTransId="{8299E2B2-632E-447A-BD5A-468E3C666DF1}" sibTransId="{5985DC3D-F751-49A0-8347-BDEA81F66458}"/>
    <dgm:cxn modelId="{9A28D299-5C92-4EE6-8224-C9D95299768D}" type="presOf" srcId="{7C82DF42-B482-4E56-A695-04A1057BCF1E}" destId="{69BCD2AE-8D30-4522-8B89-B5423DB631C1}" srcOrd="0" destOrd="0" presId="urn:microsoft.com/office/officeart/2018/5/layout/CenteredIconLabelDescriptionList"/>
    <dgm:cxn modelId="{3086019E-14EC-4E7B-8DE3-7CAD7DE389B8}" srcId="{E2056834-9B4D-443B-BC5C-F56C5E1E5977}" destId="{38ED69F6-C720-4153-B16A-43744959D12F}" srcOrd="3" destOrd="0" parTransId="{107CE9E2-C62F-4B7D-8F95-F42098634DF3}" sibTransId="{592F9C0D-9CAF-42F4-9B78-6110FFB82529}"/>
    <dgm:cxn modelId="{46D48AAC-30EE-460B-B124-26DFA19EF317}" type="presOf" srcId="{38ED69F6-C720-4153-B16A-43744959D12F}" destId="{E94917DA-1FE7-43EE-82AC-CD83AF2763E7}" srcOrd="0" destOrd="0" presId="urn:microsoft.com/office/officeart/2018/5/layout/CenteredIconLabelDescriptionList"/>
    <dgm:cxn modelId="{0E402CCA-23E1-4899-96B4-D3439BDA46C3}" srcId="{E2056834-9B4D-443B-BC5C-F56C5E1E5977}" destId="{7C82DF42-B482-4E56-A695-04A1057BCF1E}" srcOrd="1" destOrd="0" parTransId="{35B08159-36F2-4520-A63C-92AA72522FDB}" sibTransId="{A94F79FD-98C7-4394-BD98-226696FD086A}"/>
    <dgm:cxn modelId="{F2B556F8-FF03-4A88-9A91-A6DB6FDCF76A}" srcId="{E2056834-9B4D-443B-BC5C-F56C5E1E5977}" destId="{50B39297-6B1F-438A-845C-F52B9174873F}" srcOrd="0" destOrd="0" parTransId="{A1D1DE59-8960-4E79-996E-77592E6193CC}" sibTransId="{050E021A-C0E6-4A58-B2D2-52635D48CC4A}"/>
    <dgm:cxn modelId="{53535095-4EE7-43EE-8FD2-DDEFEFC8137C}" type="presParOf" srcId="{B42D7981-8C9A-4FAE-85DE-B68EDF2F1C03}" destId="{4DCF5D4B-6C51-46A8-97EE-169278D70118}" srcOrd="0" destOrd="0" presId="urn:microsoft.com/office/officeart/2018/5/layout/CenteredIconLabelDescriptionList"/>
    <dgm:cxn modelId="{FD75C03A-CFE6-420D-90BC-6DC6F83D2A4D}" type="presParOf" srcId="{4DCF5D4B-6C51-46A8-97EE-169278D70118}" destId="{6879C97F-B313-4331-A6F2-1341921FBDF7}" srcOrd="0" destOrd="0" presId="urn:microsoft.com/office/officeart/2018/5/layout/CenteredIconLabelDescriptionList"/>
    <dgm:cxn modelId="{1A1F7EBE-DBAD-4B4E-A545-5EAA5AB8FCE6}" type="presParOf" srcId="{4DCF5D4B-6C51-46A8-97EE-169278D70118}" destId="{3F3DAC7B-561E-478D-A36B-3B1823585B13}" srcOrd="1" destOrd="0" presId="urn:microsoft.com/office/officeart/2018/5/layout/CenteredIconLabelDescriptionList"/>
    <dgm:cxn modelId="{C439D541-A27F-4FE6-B853-137ED33B0702}" type="presParOf" srcId="{4DCF5D4B-6C51-46A8-97EE-169278D70118}" destId="{79C27CD1-463F-4197-8320-18866B01DBC9}" srcOrd="2" destOrd="0" presId="urn:microsoft.com/office/officeart/2018/5/layout/CenteredIconLabelDescriptionList"/>
    <dgm:cxn modelId="{22DB4927-394B-4F4E-98F9-248756134128}" type="presParOf" srcId="{4DCF5D4B-6C51-46A8-97EE-169278D70118}" destId="{DA241A77-9702-4567-A3CC-B2D40917208E}" srcOrd="3" destOrd="0" presId="urn:microsoft.com/office/officeart/2018/5/layout/CenteredIconLabelDescriptionList"/>
    <dgm:cxn modelId="{441DD6F4-37B4-4A2F-B2AA-5F652BE98CDA}" type="presParOf" srcId="{4DCF5D4B-6C51-46A8-97EE-169278D70118}" destId="{A116A17B-F5ED-4D94-8B72-445BAE4E9FE8}" srcOrd="4" destOrd="0" presId="urn:microsoft.com/office/officeart/2018/5/layout/CenteredIconLabelDescriptionList"/>
    <dgm:cxn modelId="{B7137D8E-CA2B-41D4-AC7B-936039432EC5}" type="presParOf" srcId="{B42D7981-8C9A-4FAE-85DE-B68EDF2F1C03}" destId="{03ABC4DC-31FC-4D51-8D89-87233F3B8C4C}" srcOrd="1" destOrd="0" presId="urn:microsoft.com/office/officeart/2018/5/layout/CenteredIconLabelDescriptionList"/>
    <dgm:cxn modelId="{F1097EBA-44E9-4820-A3C7-B361B05E2607}" type="presParOf" srcId="{B42D7981-8C9A-4FAE-85DE-B68EDF2F1C03}" destId="{1F57E908-8ABE-4452-8E68-6978A0D2BB09}" srcOrd="2" destOrd="0" presId="urn:microsoft.com/office/officeart/2018/5/layout/CenteredIconLabelDescriptionList"/>
    <dgm:cxn modelId="{F3E6B505-9CA4-460F-9881-9DAC2BB8B4BF}" type="presParOf" srcId="{1F57E908-8ABE-4452-8E68-6978A0D2BB09}" destId="{A9502EDD-D9CE-4B7D-A6F8-ED7B0802342C}" srcOrd="0" destOrd="0" presId="urn:microsoft.com/office/officeart/2018/5/layout/CenteredIconLabelDescriptionList"/>
    <dgm:cxn modelId="{53008012-0854-480F-8F5B-3829A71274E5}" type="presParOf" srcId="{1F57E908-8ABE-4452-8E68-6978A0D2BB09}" destId="{318A44E7-D7C0-473E-9C25-82F2BDF54375}" srcOrd="1" destOrd="0" presId="urn:microsoft.com/office/officeart/2018/5/layout/CenteredIconLabelDescriptionList"/>
    <dgm:cxn modelId="{0DADA1FF-4D21-4FB5-BBAA-6FF652F104DD}" type="presParOf" srcId="{1F57E908-8ABE-4452-8E68-6978A0D2BB09}" destId="{69BCD2AE-8D30-4522-8B89-B5423DB631C1}" srcOrd="2" destOrd="0" presId="urn:microsoft.com/office/officeart/2018/5/layout/CenteredIconLabelDescriptionList"/>
    <dgm:cxn modelId="{4DF6C0D6-22C2-4399-9BAB-C8679D512844}" type="presParOf" srcId="{1F57E908-8ABE-4452-8E68-6978A0D2BB09}" destId="{24758734-E455-41F1-B9B7-7657A6295BAC}" srcOrd="3" destOrd="0" presId="urn:microsoft.com/office/officeart/2018/5/layout/CenteredIconLabelDescriptionList"/>
    <dgm:cxn modelId="{09A0792F-9B27-4D37-9AE5-0479BCD178DC}" type="presParOf" srcId="{1F57E908-8ABE-4452-8E68-6978A0D2BB09}" destId="{BFBFF689-3639-40A2-AFA7-752ECF4CD4BC}" srcOrd="4" destOrd="0" presId="urn:microsoft.com/office/officeart/2018/5/layout/CenteredIconLabelDescriptionList"/>
    <dgm:cxn modelId="{CDABEA41-AD66-4FAE-9DB3-C37F0530DCBB}" type="presParOf" srcId="{B42D7981-8C9A-4FAE-85DE-B68EDF2F1C03}" destId="{92E72658-8612-467D-9B49-AA4D8951392A}" srcOrd="3" destOrd="0" presId="urn:microsoft.com/office/officeart/2018/5/layout/CenteredIconLabelDescriptionList"/>
    <dgm:cxn modelId="{EF0C712C-F46F-49BD-A20E-B235261F2ACD}" type="presParOf" srcId="{B42D7981-8C9A-4FAE-85DE-B68EDF2F1C03}" destId="{7CA415BF-EFE4-4FE3-96EC-2649DF544D3F}" srcOrd="4" destOrd="0" presId="urn:microsoft.com/office/officeart/2018/5/layout/CenteredIconLabelDescriptionList"/>
    <dgm:cxn modelId="{D1FD141D-BC6F-4729-943D-34E9E2E24D44}" type="presParOf" srcId="{7CA415BF-EFE4-4FE3-96EC-2649DF544D3F}" destId="{0D46CD84-C84A-47D5-888D-BF2A1BBE3B20}" srcOrd="0" destOrd="0" presId="urn:microsoft.com/office/officeart/2018/5/layout/CenteredIconLabelDescriptionList"/>
    <dgm:cxn modelId="{573819E1-C829-4764-890E-577892480166}" type="presParOf" srcId="{7CA415BF-EFE4-4FE3-96EC-2649DF544D3F}" destId="{C765B2F8-C65A-4160-9691-F516532F4C30}" srcOrd="1" destOrd="0" presId="urn:microsoft.com/office/officeart/2018/5/layout/CenteredIconLabelDescriptionList"/>
    <dgm:cxn modelId="{9A34181A-6AD0-4646-BF4B-FAFF6B136C1A}" type="presParOf" srcId="{7CA415BF-EFE4-4FE3-96EC-2649DF544D3F}" destId="{62ECE247-4072-4999-B3DD-821325C41D5F}" srcOrd="2" destOrd="0" presId="urn:microsoft.com/office/officeart/2018/5/layout/CenteredIconLabelDescriptionList"/>
    <dgm:cxn modelId="{212BDF19-B2D3-4A6D-AE17-A22359328630}" type="presParOf" srcId="{7CA415BF-EFE4-4FE3-96EC-2649DF544D3F}" destId="{B5FC6494-6CD7-4C51-AE62-A4D37C248B7D}" srcOrd="3" destOrd="0" presId="urn:microsoft.com/office/officeart/2018/5/layout/CenteredIconLabelDescriptionList"/>
    <dgm:cxn modelId="{F29353A9-F201-4948-8058-910F05B79558}" type="presParOf" srcId="{7CA415BF-EFE4-4FE3-96EC-2649DF544D3F}" destId="{75B122EE-8B99-4155-B308-0B87A1C5044A}" srcOrd="4" destOrd="0" presId="urn:microsoft.com/office/officeart/2018/5/layout/CenteredIconLabelDescriptionList"/>
    <dgm:cxn modelId="{F42D33A5-A89E-43FF-A0D9-16E734678A60}" type="presParOf" srcId="{B42D7981-8C9A-4FAE-85DE-B68EDF2F1C03}" destId="{F0861D29-C647-47D5-850F-18B080CF1FB9}" srcOrd="5" destOrd="0" presId="urn:microsoft.com/office/officeart/2018/5/layout/CenteredIconLabelDescriptionList"/>
    <dgm:cxn modelId="{EEE1EFDA-DAAD-4253-92EA-FBC831596BB3}" type="presParOf" srcId="{B42D7981-8C9A-4FAE-85DE-B68EDF2F1C03}" destId="{4E162E11-E984-40C1-A834-79ADB3AD6910}" srcOrd="6" destOrd="0" presId="urn:microsoft.com/office/officeart/2018/5/layout/CenteredIconLabelDescriptionList"/>
    <dgm:cxn modelId="{09149A6F-ACA6-44ED-9945-13184D8C18C3}" type="presParOf" srcId="{4E162E11-E984-40C1-A834-79ADB3AD6910}" destId="{7BBB0E9F-DFB0-464E-B82C-578299F82954}" srcOrd="0" destOrd="0" presId="urn:microsoft.com/office/officeart/2018/5/layout/CenteredIconLabelDescriptionList"/>
    <dgm:cxn modelId="{053A972E-4502-460C-B93A-4491CC804AB0}" type="presParOf" srcId="{4E162E11-E984-40C1-A834-79ADB3AD6910}" destId="{C8BF0A9A-FC27-4C01-B6E2-921415BEA685}" srcOrd="1" destOrd="0" presId="urn:microsoft.com/office/officeart/2018/5/layout/CenteredIconLabelDescriptionList"/>
    <dgm:cxn modelId="{7ABCB0AA-A078-4523-87A6-EB9675E78709}" type="presParOf" srcId="{4E162E11-E984-40C1-A834-79ADB3AD6910}" destId="{E94917DA-1FE7-43EE-82AC-CD83AF2763E7}" srcOrd="2" destOrd="0" presId="urn:microsoft.com/office/officeart/2018/5/layout/CenteredIconLabelDescriptionList"/>
    <dgm:cxn modelId="{130F0262-B186-4EAB-AC72-C1A4BA2C6DB4}" type="presParOf" srcId="{4E162E11-E984-40C1-A834-79ADB3AD6910}" destId="{BCC3D221-6CAD-46D5-865F-3B4A98B0F18E}" srcOrd="3" destOrd="0" presId="urn:microsoft.com/office/officeart/2018/5/layout/CenteredIconLabelDescriptionList"/>
    <dgm:cxn modelId="{E1E1B852-8F2F-40C7-AA35-3450A06C8D71}" type="presParOf" srcId="{4E162E11-E984-40C1-A834-79ADB3AD6910}" destId="{08E2225B-99F2-4896-ACCA-B58E43D7DA6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5D581-EA17-4F0E-9759-6DA9C26A8056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15499-B98A-42AC-81AE-0B4948B2970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FB582-25FC-4EB7-9D4F-71B22DC72B03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/>
            <a:t>La proportion des organisations les plus performantes (l’élite) est passée à 20%</a:t>
          </a:r>
          <a:endParaRPr lang="en-US" sz="2300" kern="1200"/>
        </a:p>
      </dsp:txBody>
      <dsp:txXfrm>
        <a:off x="1435590" y="531"/>
        <a:ext cx="9080009" cy="1242935"/>
      </dsp:txXfrm>
    </dsp:sp>
    <dsp:sp modelId="{A79EA51F-263A-4E83-BFF5-FDC7435540C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95D21-3BFB-4602-8DE3-C950C617EBA0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AE5A4-210A-4E53-90E6-323F7666501B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/>
            <a:t>La fréquence de livraison des produits, leur stabilité et leur disponibilité contribuent clairement à la performance organisationnelle</a:t>
          </a:r>
          <a:endParaRPr lang="en-US" sz="2300" kern="1200"/>
        </a:p>
      </dsp:txBody>
      <dsp:txXfrm>
        <a:off x="1435590" y="1554201"/>
        <a:ext cx="9080009" cy="1242935"/>
      </dsp:txXfrm>
    </dsp:sp>
    <dsp:sp modelId="{6E01D5EF-16D4-475C-B489-12E73E81ADE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61D0F-ED13-4B72-A1CA-78FA544CC98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667FB-90CC-46C1-AE3C-96B3AA7A18BE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/>
            <a:t>L’élite est 24 X plus susceptible de tirer profit de l’infonuagique que les organisations les moins performantes  </a:t>
          </a:r>
          <a:endParaRPr lang="en-US" sz="2300" kern="1200"/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9C97F-B313-4331-A6F2-1341921FBDF7}">
      <dsp:nvSpPr>
        <dsp:cNvPr id="0" name=""/>
        <dsp:cNvSpPr/>
      </dsp:nvSpPr>
      <dsp:spPr>
        <a:xfrm>
          <a:off x="602725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27CD1-463F-4197-8320-18866B01DBC9}">
      <dsp:nvSpPr>
        <dsp:cNvPr id="0" name=""/>
        <dsp:cNvSpPr/>
      </dsp:nvSpPr>
      <dsp:spPr>
        <a:xfrm>
          <a:off x="3557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A" sz="1400" kern="1200"/>
            <a:t>Lead Time</a:t>
          </a:r>
          <a:endParaRPr lang="en-CA" sz="1400" kern="1200"/>
        </a:p>
      </dsp:txBody>
      <dsp:txXfrm>
        <a:off x="3557" y="1926074"/>
        <a:ext cx="1843593" cy="276539"/>
      </dsp:txXfrm>
    </dsp:sp>
    <dsp:sp modelId="{A116A17B-F5ED-4D94-8B72-445BAE4E9FE8}">
      <dsp:nvSpPr>
        <dsp:cNvPr id="0" name=""/>
        <dsp:cNvSpPr/>
      </dsp:nvSpPr>
      <dsp:spPr>
        <a:xfrm>
          <a:off x="3557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100" b="0" kern="1200" dirty="0"/>
            <a:t>Temps écoulé depuis le début du développement jusqu’à la livraison</a:t>
          </a:r>
          <a:endParaRPr lang="en-CA" sz="1100" b="0" kern="1200" dirty="0"/>
        </a:p>
      </dsp:txBody>
      <dsp:txXfrm>
        <a:off x="3557" y="2241775"/>
        <a:ext cx="1843593" cy="912944"/>
      </dsp:txXfrm>
    </dsp:sp>
    <dsp:sp modelId="{A9502EDD-D9CE-4B7D-A6F8-ED7B0802342C}">
      <dsp:nvSpPr>
        <dsp:cNvPr id="0" name=""/>
        <dsp:cNvSpPr/>
      </dsp:nvSpPr>
      <dsp:spPr>
        <a:xfrm>
          <a:off x="2768948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CD2AE-8D30-4522-8B89-B5423DB631C1}">
      <dsp:nvSpPr>
        <dsp:cNvPr id="0" name=""/>
        <dsp:cNvSpPr/>
      </dsp:nvSpPr>
      <dsp:spPr>
        <a:xfrm>
          <a:off x="2169780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A" sz="1400" kern="1200"/>
            <a:t>Deployement Frequency</a:t>
          </a:r>
          <a:endParaRPr lang="en-CA" sz="1400" kern="1200"/>
        </a:p>
      </dsp:txBody>
      <dsp:txXfrm>
        <a:off x="2169780" y="1926074"/>
        <a:ext cx="1843593" cy="276539"/>
      </dsp:txXfrm>
    </dsp:sp>
    <dsp:sp modelId="{BFBFF689-3639-40A2-AFA7-752ECF4CD4BC}">
      <dsp:nvSpPr>
        <dsp:cNvPr id="0" name=""/>
        <dsp:cNvSpPr/>
      </dsp:nvSpPr>
      <dsp:spPr>
        <a:xfrm>
          <a:off x="2169780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100" kern="1200"/>
            <a:t>Fréquence des livraisons en production</a:t>
          </a:r>
          <a:endParaRPr lang="en-CA" sz="1100" kern="1200"/>
        </a:p>
      </dsp:txBody>
      <dsp:txXfrm>
        <a:off x="2169780" y="2241775"/>
        <a:ext cx="1843593" cy="912944"/>
      </dsp:txXfrm>
    </dsp:sp>
    <dsp:sp modelId="{0D46CD84-C84A-47D5-888D-BF2A1BBE3B20}">
      <dsp:nvSpPr>
        <dsp:cNvPr id="0" name=""/>
        <dsp:cNvSpPr/>
      </dsp:nvSpPr>
      <dsp:spPr>
        <a:xfrm>
          <a:off x="4935171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CE247-4072-4999-B3DD-821325C41D5F}">
      <dsp:nvSpPr>
        <dsp:cNvPr id="0" name=""/>
        <dsp:cNvSpPr/>
      </dsp:nvSpPr>
      <dsp:spPr>
        <a:xfrm>
          <a:off x="4336003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A" sz="1400" kern="1200"/>
            <a:t>Change Fail</a:t>
          </a:r>
          <a:endParaRPr lang="en-CA" sz="1400" kern="1200"/>
        </a:p>
      </dsp:txBody>
      <dsp:txXfrm>
        <a:off x="4336003" y="1926074"/>
        <a:ext cx="1843593" cy="276539"/>
      </dsp:txXfrm>
    </dsp:sp>
    <dsp:sp modelId="{75B122EE-8B99-4155-B308-0B87A1C5044A}">
      <dsp:nvSpPr>
        <dsp:cNvPr id="0" name=""/>
        <dsp:cNvSpPr/>
      </dsp:nvSpPr>
      <dsp:spPr>
        <a:xfrm>
          <a:off x="4336003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100" kern="1200" dirty="0"/>
            <a:t>% des livraisons en échec</a:t>
          </a:r>
          <a:endParaRPr lang="en-CA" sz="1100" kern="1200" dirty="0"/>
        </a:p>
      </dsp:txBody>
      <dsp:txXfrm>
        <a:off x="4336003" y="2241775"/>
        <a:ext cx="1843593" cy="912944"/>
      </dsp:txXfrm>
    </dsp:sp>
    <dsp:sp modelId="{7BBB0E9F-DFB0-464E-B82C-578299F82954}">
      <dsp:nvSpPr>
        <dsp:cNvPr id="0" name=""/>
        <dsp:cNvSpPr/>
      </dsp:nvSpPr>
      <dsp:spPr>
        <a:xfrm>
          <a:off x="7101393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917DA-1FE7-43EE-82AC-CD83AF2763E7}">
      <dsp:nvSpPr>
        <dsp:cNvPr id="0" name=""/>
        <dsp:cNvSpPr/>
      </dsp:nvSpPr>
      <dsp:spPr>
        <a:xfrm>
          <a:off x="6502225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A" sz="1400" kern="1200"/>
            <a:t>Time to Restore</a:t>
          </a:r>
          <a:endParaRPr lang="en-CA" sz="1400" kern="1200"/>
        </a:p>
      </dsp:txBody>
      <dsp:txXfrm>
        <a:off x="6502225" y="1926074"/>
        <a:ext cx="1843593" cy="276539"/>
      </dsp:txXfrm>
    </dsp:sp>
    <dsp:sp modelId="{08E2225B-99F2-4896-ACCA-B58E43D7DA63}">
      <dsp:nvSpPr>
        <dsp:cNvPr id="0" name=""/>
        <dsp:cNvSpPr/>
      </dsp:nvSpPr>
      <dsp:spPr>
        <a:xfrm>
          <a:off x="6502225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100" kern="1200"/>
            <a:t>Temps requis pour restaurer le service (MTTR)</a:t>
          </a:r>
          <a:endParaRPr lang="en-CA" sz="1100" kern="1200"/>
        </a:p>
      </dsp:txBody>
      <dsp:txXfrm>
        <a:off x="6502225" y="2241775"/>
        <a:ext cx="1843593" cy="912944"/>
      </dsp:txXfrm>
    </dsp:sp>
    <dsp:sp modelId="{5D4654EF-4886-43B1-9959-EB482CAA44D3}">
      <dsp:nvSpPr>
        <dsp:cNvPr id="0" name=""/>
        <dsp:cNvSpPr/>
      </dsp:nvSpPr>
      <dsp:spPr>
        <a:xfrm>
          <a:off x="9267616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32563-B4D3-403B-9E25-45CE8939FC5F}">
      <dsp:nvSpPr>
        <dsp:cNvPr id="0" name=""/>
        <dsp:cNvSpPr/>
      </dsp:nvSpPr>
      <dsp:spPr>
        <a:xfrm>
          <a:off x="8668448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A" sz="1400" kern="1200"/>
            <a:t>Availability</a:t>
          </a:r>
          <a:endParaRPr lang="en-CA" sz="1400" kern="1200"/>
        </a:p>
      </dsp:txBody>
      <dsp:txXfrm>
        <a:off x="8668448" y="1926074"/>
        <a:ext cx="1843593" cy="276539"/>
      </dsp:txXfrm>
    </dsp:sp>
    <dsp:sp modelId="{D3BF3503-9272-4D3D-8A58-CCC2B1653DB0}">
      <dsp:nvSpPr>
        <dsp:cNvPr id="0" name=""/>
        <dsp:cNvSpPr/>
      </dsp:nvSpPr>
      <dsp:spPr>
        <a:xfrm>
          <a:off x="8668448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100" kern="1200"/>
            <a:t>Niveau de service (SLA)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100" kern="1200"/>
            <a:t>Objectifs de service (SLO)</a:t>
          </a:r>
          <a:endParaRPr lang="en-CA" sz="1100" kern="1200"/>
        </a:p>
      </dsp:txBody>
      <dsp:txXfrm>
        <a:off x="8668448" y="2241775"/>
        <a:ext cx="1843593" cy="9129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9C97F-B313-4331-A6F2-1341921FBDF7}">
      <dsp:nvSpPr>
        <dsp:cNvPr id="0" name=""/>
        <dsp:cNvSpPr/>
      </dsp:nvSpPr>
      <dsp:spPr>
        <a:xfrm>
          <a:off x="535717" y="212529"/>
          <a:ext cx="571609" cy="5716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27CD1-463F-4197-8320-18866B01DBC9}">
      <dsp:nvSpPr>
        <dsp:cNvPr id="0" name=""/>
        <dsp:cNvSpPr/>
      </dsp:nvSpPr>
      <dsp:spPr>
        <a:xfrm>
          <a:off x="4937" y="831022"/>
          <a:ext cx="1633169" cy="436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A" sz="1400" kern="1200" dirty="0"/>
            <a:t>Lead Time</a:t>
          </a:r>
          <a:endParaRPr lang="en-CA" sz="1400" kern="1200" dirty="0"/>
        </a:p>
      </dsp:txBody>
      <dsp:txXfrm>
        <a:off x="4937" y="831022"/>
        <a:ext cx="1633169" cy="436362"/>
      </dsp:txXfrm>
    </dsp:sp>
    <dsp:sp modelId="{A116A17B-F5ED-4D94-8B72-445BAE4E9FE8}">
      <dsp:nvSpPr>
        <dsp:cNvPr id="0" name=""/>
        <dsp:cNvSpPr/>
      </dsp:nvSpPr>
      <dsp:spPr>
        <a:xfrm>
          <a:off x="4937" y="1289190"/>
          <a:ext cx="1633169" cy="13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02EDD-D9CE-4B7D-A6F8-ED7B0802342C}">
      <dsp:nvSpPr>
        <dsp:cNvPr id="0" name=""/>
        <dsp:cNvSpPr/>
      </dsp:nvSpPr>
      <dsp:spPr>
        <a:xfrm>
          <a:off x="2454691" y="212529"/>
          <a:ext cx="571609" cy="5716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CD2AE-8D30-4522-8B89-B5423DB631C1}">
      <dsp:nvSpPr>
        <dsp:cNvPr id="0" name=""/>
        <dsp:cNvSpPr/>
      </dsp:nvSpPr>
      <dsp:spPr>
        <a:xfrm>
          <a:off x="1923911" y="831022"/>
          <a:ext cx="1633169" cy="436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A" sz="1400" kern="1200"/>
            <a:t>Deployement Frequency</a:t>
          </a:r>
          <a:endParaRPr lang="en-CA" sz="1400" kern="1200"/>
        </a:p>
      </dsp:txBody>
      <dsp:txXfrm>
        <a:off x="1923911" y="831022"/>
        <a:ext cx="1633169" cy="436362"/>
      </dsp:txXfrm>
    </dsp:sp>
    <dsp:sp modelId="{BFBFF689-3639-40A2-AFA7-752ECF4CD4BC}">
      <dsp:nvSpPr>
        <dsp:cNvPr id="0" name=""/>
        <dsp:cNvSpPr/>
      </dsp:nvSpPr>
      <dsp:spPr>
        <a:xfrm>
          <a:off x="1923911" y="1289190"/>
          <a:ext cx="1633169" cy="13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6CD84-C84A-47D5-888D-BF2A1BBE3B20}">
      <dsp:nvSpPr>
        <dsp:cNvPr id="0" name=""/>
        <dsp:cNvSpPr/>
      </dsp:nvSpPr>
      <dsp:spPr>
        <a:xfrm>
          <a:off x="4373665" y="212529"/>
          <a:ext cx="571609" cy="5716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CE247-4072-4999-B3DD-821325C41D5F}">
      <dsp:nvSpPr>
        <dsp:cNvPr id="0" name=""/>
        <dsp:cNvSpPr/>
      </dsp:nvSpPr>
      <dsp:spPr>
        <a:xfrm>
          <a:off x="3842885" y="831022"/>
          <a:ext cx="1633169" cy="436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A" sz="1400" kern="1200"/>
            <a:t>Change Fail</a:t>
          </a:r>
          <a:endParaRPr lang="en-CA" sz="1400" kern="1200"/>
        </a:p>
      </dsp:txBody>
      <dsp:txXfrm>
        <a:off x="3842885" y="831022"/>
        <a:ext cx="1633169" cy="436362"/>
      </dsp:txXfrm>
    </dsp:sp>
    <dsp:sp modelId="{75B122EE-8B99-4155-B308-0B87A1C5044A}">
      <dsp:nvSpPr>
        <dsp:cNvPr id="0" name=""/>
        <dsp:cNvSpPr/>
      </dsp:nvSpPr>
      <dsp:spPr>
        <a:xfrm>
          <a:off x="3842885" y="1289190"/>
          <a:ext cx="1633169" cy="13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B0E9F-DFB0-464E-B82C-578299F82954}">
      <dsp:nvSpPr>
        <dsp:cNvPr id="0" name=""/>
        <dsp:cNvSpPr/>
      </dsp:nvSpPr>
      <dsp:spPr>
        <a:xfrm>
          <a:off x="6292639" y="212529"/>
          <a:ext cx="571609" cy="5716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917DA-1FE7-43EE-82AC-CD83AF2763E7}">
      <dsp:nvSpPr>
        <dsp:cNvPr id="0" name=""/>
        <dsp:cNvSpPr/>
      </dsp:nvSpPr>
      <dsp:spPr>
        <a:xfrm>
          <a:off x="5761859" y="831022"/>
          <a:ext cx="1633169" cy="436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A" sz="1400" kern="1200"/>
            <a:t>Time to Restore</a:t>
          </a:r>
          <a:endParaRPr lang="en-CA" sz="1400" kern="1200"/>
        </a:p>
      </dsp:txBody>
      <dsp:txXfrm>
        <a:off x="5761859" y="831022"/>
        <a:ext cx="1633169" cy="436362"/>
      </dsp:txXfrm>
    </dsp:sp>
    <dsp:sp modelId="{08E2225B-99F2-4896-ACCA-B58E43D7DA63}">
      <dsp:nvSpPr>
        <dsp:cNvPr id="0" name=""/>
        <dsp:cNvSpPr/>
      </dsp:nvSpPr>
      <dsp:spPr>
        <a:xfrm>
          <a:off x="5761859" y="1289190"/>
          <a:ext cx="1633169" cy="13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2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7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7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8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6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7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6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1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3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8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blog/products/devops-sre/the-2019-accelerate-state-of-devops-elite-performance-productivity-and-scal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4B1090-CD48-42CF-B851-FDFC47198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1523878"/>
            <a:ext cx="11305032" cy="3810245"/>
          </a:xfrm>
        </p:spPr>
        <p:txBody>
          <a:bodyPr anchor="ctr">
            <a:normAutofit fontScale="90000"/>
          </a:bodyPr>
          <a:lstStyle/>
          <a:p>
            <a:pPr algn="l"/>
            <a:br>
              <a:rPr lang="fr-CA" sz="6800" dirty="0"/>
            </a:br>
            <a:r>
              <a:rPr lang="en-CA" sz="6800" dirty="0"/>
              <a:t>Accelerate</a:t>
            </a:r>
            <a:r>
              <a:rPr lang="fr-CA" sz="6800" dirty="0"/>
              <a:t> :State of DevOps 2019</a:t>
            </a:r>
            <a:br>
              <a:rPr lang="fr-CA" sz="6800" dirty="0"/>
            </a:br>
            <a:r>
              <a:rPr lang="fr-CA" sz="6800" dirty="0"/>
              <a:t>Ce qu’il faut retenir</a:t>
            </a:r>
            <a:endParaRPr lang="en-CA" sz="6800" dirty="0"/>
          </a:p>
        </p:txBody>
      </p:sp>
    </p:spTree>
    <p:extLst>
      <p:ext uri="{BB962C8B-B14F-4D97-AF65-F5344CB8AC3E}">
        <p14:creationId xmlns:p14="http://schemas.microsoft.com/office/powerpoint/2010/main" val="392727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DF195-F8DB-4039-89B9-C02BB1EE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CA" dirty="0"/>
              <a:t>Principaux constats</a:t>
            </a:r>
            <a:endParaRPr lang="en-C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3CED772-5006-43FB-B5E7-6E747EFD1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8142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404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0722A7-393F-4B6C-9701-F76921CFF08C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CA" sz="44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Les métriques de performance opérationnelle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AC6E1EE-6D9C-4EC4-960F-987AC1A204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95930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310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0722A7-393F-4B6C-9701-F76921CFF08C}"/>
              </a:ext>
            </a:extLst>
          </p:cNvPr>
          <p:cNvSpPr txBox="1"/>
          <p:nvPr/>
        </p:nvSpPr>
        <p:spPr>
          <a:xfrm>
            <a:off x="913795" y="432000"/>
            <a:ext cx="10353762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Le </a:t>
            </a:r>
            <a:r>
              <a:rPr lang="fr-CA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classement des organisations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AC6E1EE-6D9C-4EC4-960F-987AC1A204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8023884"/>
              </p:ext>
            </p:extLst>
          </p:nvPr>
        </p:nvGraphicFramePr>
        <p:xfrm>
          <a:off x="3867591" y="1717185"/>
          <a:ext cx="7399966" cy="1515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ED79B9-E838-4EEF-B813-5C9A9BE7E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387786"/>
              </p:ext>
            </p:extLst>
          </p:nvPr>
        </p:nvGraphicFramePr>
        <p:xfrm>
          <a:off x="3746427" y="3333641"/>
          <a:ext cx="7989244" cy="3053037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997311">
                  <a:extLst>
                    <a:ext uri="{9D8B030D-6E8A-4147-A177-3AD203B41FA5}">
                      <a16:colId xmlns:a16="http://schemas.microsoft.com/office/drawing/2014/main" val="2373950427"/>
                    </a:ext>
                  </a:extLst>
                </a:gridCol>
                <a:gridCol w="1997311">
                  <a:extLst>
                    <a:ext uri="{9D8B030D-6E8A-4147-A177-3AD203B41FA5}">
                      <a16:colId xmlns:a16="http://schemas.microsoft.com/office/drawing/2014/main" val="2780325820"/>
                    </a:ext>
                  </a:extLst>
                </a:gridCol>
                <a:gridCol w="1997311">
                  <a:extLst>
                    <a:ext uri="{9D8B030D-6E8A-4147-A177-3AD203B41FA5}">
                      <a16:colId xmlns:a16="http://schemas.microsoft.com/office/drawing/2014/main" val="624127511"/>
                    </a:ext>
                  </a:extLst>
                </a:gridCol>
                <a:gridCol w="1997311">
                  <a:extLst>
                    <a:ext uri="{9D8B030D-6E8A-4147-A177-3AD203B41FA5}">
                      <a16:colId xmlns:a16="http://schemas.microsoft.com/office/drawing/2014/main" val="3939956881"/>
                    </a:ext>
                  </a:extLst>
                </a:gridCol>
              </a:tblGrid>
              <a:tr h="742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1 jour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Plusieurs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fois</a:t>
                      </a:r>
                      <a:r>
                        <a:rPr lang="en-US" dirty="0"/>
                        <a:t> par </a:t>
                      </a:r>
                      <a:r>
                        <a:rPr lang="en-US" dirty="0" err="1"/>
                        <a:t>jours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0-15%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1 </a:t>
                      </a:r>
                      <a:r>
                        <a:rPr lang="en-US" dirty="0" err="1"/>
                        <a:t>heure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81588"/>
                  </a:ext>
                </a:extLst>
              </a:tr>
              <a:tr h="8247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1-7 </a:t>
                      </a:r>
                      <a:r>
                        <a:rPr lang="en-US" dirty="0" err="1"/>
                        <a:t>jours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dirty="0"/>
                        <a:t>1 fois par jour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semaine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0-15%</a:t>
                      </a:r>
                      <a:endParaRPr lang="en-CA" dirty="0"/>
                    </a:p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1 </a:t>
                      </a:r>
                      <a:r>
                        <a:rPr lang="en-US" dirty="0" err="1"/>
                        <a:t>journ</a:t>
                      </a:r>
                      <a:r>
                        <a:rPr lang="fr-CA" dirty="0" err="1"/>
                        <a:t>ée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214750"/>
                  </a:ext>
                </a:extLst>
              </a:tr>
              <a:tr h="742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7-30 </a:t>
                      </a:r>
                      <a:r>
                        <a:rPr lang="en-US" dirty="0" err="1"/>
                        <a:t>jours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</a:t>
                      </a:r>
                      <a:r>
                        <a:rPr lang="en-US" dirty="0" err="1"/>
                        <a:t>fois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semaine</a:t>
                      </a:r>
                      <a:r>
                        <a:rPr lang="en-US" dirty="0"/>
                        <a:t>/</a:t>
                      </a:r>
                      <a:r>
                        <a:rPr lang="fr-CA" dirty="0"/>
                        <a:t>mois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0-15%</a:t>
                      </a:r>
                      <a:endParaRPr lang="en-CA" dirty="0"/>
                    </a:p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1 </a:t>
                      </a:r>
                      <a:r>
                        <a:rPr lang="en-US" dirty="0" err="1"/>
                        <a:t>journ</a:t>
                      </a:r>
                      <a:r>
                        <a:rPr lang="fr-CA" dirty="0" err="1"/>
                        <a:t>ée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584959"/>
                  </a:ext>
                </a:extLst>
              </a:tr>
              <a:tr h="742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30-180 </a:t>
                      </a:r>
                      <a:r>
                        <a:rPr lang="en-US" dirty="0" err="1"/>
                        <a:t>jours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</a:t>
                      </a:r>
                      <a:r>
                        <a:rPr lang="en-US" dirty="0" err="1"/>
                        <a:t>fois</a:t>
                      </a:r>
                      <a:r>
                        <a:rPr lang="en-US" dirty="0"/>
                        <a:t> par </a:t>
                      </a:r>
                      <a:r>
                        <a:rPr lang="en-US" dirty="0" err="1"/>
                        <a:t>mois</a:t>
                      </a:r>
                      <a:r>
                        <a:rPr lang="en-US" dirty="0"/>
                        <a:t>/6 </a:t>
                      </a:r>
                      <a:r>
                        <a:rPr lang="en-US" dirty="0" err="1"/>
                        <a:t>mois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46-60%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 semaine à 1 mois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45582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E0A4E9B-CFBE-4A7B-AD6F-141A9944E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842750"/>
              </p:ext>
            </p:extLst>
          </p:nvPr>
        </p:nvGraphicFramePr>
        <p:xfrm>
          <a:off x="972875" y="3333640"/>
          <a:ext cx="2297629" cy="310031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97629">
                  <a:extLst>
                    <a:ext uri="{9D8B030D-6E8A-4147-A177-3AD203B41FA5}">
                      <a16:colId xmlns:a16="http://schemas.microsoft.com/office/drawing/2014/main" val="374742230"/>
                    </a:ext>
                  </a:extLst>
                </a:gridCol>
              </a:tblGrid>
              <a:tr h="738488">
                <a:tc>
                  <a:txBody>
                    <a:bodyPr/>
                    <a:lstStyle/>
                    <a:p>
                      <a:pPr algn="l"/>
                      <a:r>
                        <a:rPr lang="fr-CA" sz="2400" dirty="0">
                          <a:effectLst/>
                          <a:latin typeface="+mj-lt"/>
                        </a:rPr>
                        <a:t>L’élite</a:t>
                      </a:r>
                      <a:endParaRPr lang="en-CA" sz="2400" b="0" dirty="0">
                        <a:effectLst/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464088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l"/>
                      <a:r>
                        <a:rPr lang="fr-CA" sz="2400" dirty="0">
                          <a:effectLst/>
                          <a:latin typeface="+mj-lt"/>
                        </a:rPr>
                        <a:t>Les bons</a:t>
                      </a:r>
                      <a:endParaRPr lang="en-CA" sz="2400" b="0" dirty="0">
                        <a:effectLst/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8153506"/>
                  </a:ext>
                </a:extLst>
              </a:tr>
              <a:tr h="724211">
                <a:tc>
                  <a:txBody>
                    <a:bodyPr/>
                    <a:lstStyle/>
                    <a:p>
                      <a:pPr algn="l"/>
                      <a:r>
                        <a:rPr lang="fr-CA" sz="2400" dirty="0">
                          <a:effectLst/>
                          <a:latin typeface="+mj-lt"/>
                        </a:rPr>
                        <a:t>Les moyens</a:t>
                      </a:r>
                      <a:endParaRPr lang="en-CA" sz="2400" b="0" dirty="0">
                        <a:effectLst/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5943846"/>
                  </a:ext>
                </a:extLst>
              </a:tr>
              <a:tr h="799419">
                <a:tc>
                  <a:txBody>
                    <a:bodyPr/>
                    <a:lstStyle/>
                    <a:p>
                      <a:pPr algn="l"/>
                      <a:r>
                        <a:rPr lang="fr-CA" sz="2400" dirty="0">
                          <a:effectLst/>
                          <a:latin typeface="+mj-lt"/>
                        </a:rPr>
                        <a:t>Les derniers</a:t>
                      </a:r>
                      <a:endParaRPr lang="en-CA" sz="2400" b="0" dirty="0">
                        <a:effectLst/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865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72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0722A7-393F-4B6C-9701-F76921CFF08C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La repartition des organisations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7EC48E4-DE0A-4E6A-B4DA-8CBC894202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0965233"/>
              </p:ext>
            </p:extLst>
          </p:nvPr>
        </p:nvGraphicFramePr>
        <p:xfrm>
          <a:off x="604521" y="1690688"/>
          <a:ext cx="11013440" cy="5025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435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4830-9CE4-4B66-897F-4D905E14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fr-CA" dirty="0"/>
              <a:t>Référence</a:t>
            </a:r>
            <a:endParaRPr lang="en-CA" dirty="0"/>
          </a:p>
        </p:txBody>
      </p:sp>
      <p:pic>
        <p:nvPicPr>
          <p:cNvPr id="13" name="Graphic 6" descr="Marker">
            <a:extLst>
              <a:ext uri="{FF2B5EF4-FFF2-40B4-BE49-F238E27FC236}">
                <a16:creationId xmlns:a16="http://schemas.microsoft.com/office/drawing/2014/main" id="{0256DE0A-82BE-4B08-8913-FD88DE991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47475-14D8-4062-B0E5-715E69E6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hlinkClick r:id="rId4"/>
              </a:rPr>
              <a:t>https://cloud.google.com/blog/products/devops-sre/the-2019-accelerate-state-of-devops-elite-performance-productivity-and-scaling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987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9A626AC976254495FF0D6F316C42B3" ma:contentTypeVersion="10" ma:contentTypeDescription="Create a new document." ma:contentTypeScope="" ma:versionID="7b0dce51cb48ceb82a2fa582c3762414">
  <xsd:schema xmlns:xsd="http://www.w3.org/2001/XMLSchema" xmlns:xs="http://www.w3.org/2001/XMLSchema" xmlns:p="http://schemas.microsoft.com/office/2006/metadata/properties" xmlns:ns3="9b9bcfec-cd22-454d-ae78-bf1d0382655d" xmlns:ns4="17e38dfd-6e18-431f-9723-df297d82ee8a" targetNamespace="http://schemas.microsoft.com/office/2006/metadata/properties" ma:root="true" ma:fieldsID="140ddcf54711e53a772dd5c6896199d6" ns3:_="" ns4:_="">
    <xsd:import namespace="9b9bcfec-cd22-454d-ae78-bf1d0382655d"/>
    <xsd:import namespace="17e38dfd-6e18-431f-9723-df297d82ee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bcfec-cd22-454d-ae78-bf1d038265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e38dfd-6e18-431f-9723-df297d82ee8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6CC62A-B217-4B96-98D9-47B5FA206D4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7F13478-E327-416B-82D8-238CC73B7A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CBA7D4-B183-4F21-BA38-254A37038A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9bcfec-cd22-454d-ae78-bf1d0382655d"/>
    <ds:schemaRef ds:uri="17e38dfd-6e18-431f-9723-df297d82ee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Accelerate :State of DevOps 2019 Ce qu’il faut retenir</vt:lpstr>
      <vt:lpstr>Principaux constats</vt:lpstr>
      <vt:lpstr>PowerPoint Presentation</vt:lpstr>
      <vt:lpstr>PowerPoint Presentation</vt:lpstr>
      <vt:lpstr>PowerPoint Presentation</vt:lpstr>
      <vt:lpstr>Référence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Accelerate :State of DevOps 2019 Ce qu’il faut retenir</dc:title>
  <dc:creator>adlene sifi</dc:creator>
  <cp:lastModifiedBy>adlene sifi</cp:lastModifiedBy>
  <cp:revision>1</cp:revision>
  <dcterms:created xsi:type="dcterms:W3CDTF">2019-11-11T23:37:48Z</dcterms:created>
  <dcterms:modified xsi:type="dcterms:W3CDTF">2019-11-11T23:37:53Z</dcterms:modified>
</cp:coreProperties>
</file>