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0" r:id="rId24"/>
    <p:sldId id="279" r:id="rId25"/>
    <p:sldId id="278"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62" d="100"/>
          <a:sy n="62" d="100"/>
        </p:scale>
        <p:origin x="83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ksh Sharma" userId="e4833c1fc6f1bf81" providerId="LiveId" clId="{7FAB99DF-602B-47B5-9641-C9B46D2D379A}"/>
    <pc:docChg chg="addSld modSld">
      <pc:chgData name="Moksh Sharma" userId="e4833c1fc6f1bf81" providerId="LiveId" clId="{7FAB99DF-602B-47B5-9641-C9B46D2D379A}" dt="2022-10-24T07:51:43.152" v="55" actId="680"/>
      <pc:docMkLst>
        <pc:docMk/>
      </pc:docMkLst>
      <pc:sldChg chg="addSp delSp modSp mod">
        <pc:chgData name="Moksh Sharma" userId="e4833c1fc6f1bf81" providerId="LiveId" clId="{7FAB99DF-602B-47B5-9641-C9B46D2D379A}" dt="2022-10-24T07:51:38.231" v="54" actId="1076"/>
        <pc:sldMkLst>
          <pc:docMk/>
          <pc:sldMk cId="4250164715" sldId="278"/>
        </pc:sldMkLst>
        <pc:spChg chg="mod">
          <ac:chgData name="Moksh Sharma" userId="e4833c1fc6f1bf81" providerId="LiveId" clId="{7FAB99DF-602B-47B5-9641-C9B46D2D379A}" dt="2022-10-24T07:50:09.614" v="10" actId="20577"/>
          <ac:spMkLst>
            <pc:docMk/>
            <pc:sldMk cId="4250164715" sldId="278"/>
            <ac:spMk id="2" creationId="{581B29EE-B9C7-DE52-FED1-2044B4AFBA6A}"/>
          </ac:spMkLst>
        </pc:spChg>
        <pc:spChg chg="del">
          <ac:chgData name="Moksh Sharma" userId="e4833c1fc6f1bf81" providerId="LiveId" clId="{7FAB99DF-602B-47B5-9641-C9B46D2D379A}" dt="2022-10-24T07:50:03.666" v="0" actId="931"/>
          <ac:spMkLst>
            <pc:docMk/>
            <pc:sldMk cId="4250164715" sldId="278"/>
            <ac:spMk id="3" creationId="{5219BA64-7F0B-4197-1CF9-248CCC54A293}"/>
          </ac:spMkLst>
        </pc:spChg>
        <pc:picChg chg="add mod">
          <ac:chgData name="Moksh Sharma" userId="e4833c1fc6f1bf81" providerId="LiveId" clId="{7FAB99DF-602B-47B5-9641-C9B46D2D379A}" dt="2022-10-24T07:51:38.231" v="54" actId="1076"/>
          <ac:picMkLst>
            <pc:docMk/>
            <pc:sldMk cId="4250164715" sldId="278"/>
            <ac:picMk id="5" creationId="{A87E346B-2146-A553-C401-8FE909DFEEC9}"/>
          </ac:picMkLst>
        </pc:picChg>
      </pc:sldChg>
      <pc:sldChg chg="modSp new mod">
        <pc:chgData name="Moksh Sharma" userId="e4833c1fc6f1bf81" providerId="LiveId" clId="{7FAB99DF-602B-47B5-9641-C9B46D2D379A}" dt="2022-10-24T07:50:28.349" v="38" actId="20577"/>
        <pc:sldMkLst>
          <pc:docMk/>
          <pc:sldMk cId="3768589155" sldId="279"/>
        </pc:sldMkLst>
        <pc:spChg chg="mod">
          <ac:chgData name="Moksh Sharma" userId="e4833c1fc6f1bf81" providerId="LiveId" clId="{7FAB99DF-602B-47B5-9641-C9B46D2D379A}" dt="2022-10-24T07:50:28.349" v="38" actId="20577"/>
          <ac:spMkLst>
            <pc:docMk/>
            <pc:sldMk cId="3768589155" sldId="279"/>
            <ac:spMk id="2" creationId="{C9578675-1C85-37D8-BF77-4C4200EE82CE}"/>
          </ac:spMkLst>
        </pc:spChg>
        <pc:spChg chg="mod">
          <ac:chgData name="Moksh Sharma" userId="e4833c1fc6f1bf81" providerId="LiveId" clId="{7FAB99DF-602B-47B5-9641-C9B46D2D379A}" dt="2022-10-24T07:50:25.968" v="33" actId="20577"/>
          <ac:spMkLst>
            <pc:docMk/>
            <pc:sldMk cId="3768589155" sldId="279"/>
            <ac:spMk id="3" creationId="{D587516E-D523-01AE-CF22-676444E371F6}"/>
          </ac:spMkLst>
        </pc:spChg>
      </pc:sldChg>
      <pc:sldChg chg="addSp delSp modSp new mod">
        <pc:chgData name="Moksh Sharma" userId="e4833c1fc6f1bf81" providerId="LiveId" clId="{7FAB99DF-602B-47B5-9641-C9B46D2D379A}" dt="2022-10-24T07:51:15.341" v="52" actId="1076"/>
        <pc:sldMkLst>
          <pc:docMk/>
          <pc:sldMk cId="3908158855" sldId="280"/>
        </pc:sldMkLst>
        <pc:spChg chg="mod">
          <ac:chgData name="Moksh Sharma" userId="e4833c1fc6f1bf81" providerId="LiveId" clId="{7FAB99DF-602B-47B5-9641-C9B46D2D379A}" dt="2022-10-24T07:50:34.989" v="49" actId="20577"/>
          <ac:spMkLst>
            <pc:docMk/>
            <pc:sldMk cId="3908158855" sldId="280"/>
            <ac:spMk id="2" creationId="{6EF6099B-47D2-9305-690C-B510A94BAA82}"/>
          </ac:spMkLst>
        </pc:spChg>
        <pc:spChg chg="del">
          <ac:chgData name="Moksh Sharma" userId="e4833c1fc6f1bf81" providerId="LiveId" clId="{7FAB99DF-602B-47B5-9641-C9B46D2D379A}" dt="2022-10-24T07:51:11.842" v="50" actId="931"/>
          <ac:spMkLst>
            <pc:docMk/>
            <pc:sldMk cId="3908158855" sldId="280"/>
            <ac:spMk id="3" creationId="{98B15BE6-7D3B-C9E4-4D0B-2B7942546244}"/>
          </ac:spMkLst>
        </pc:spChg>
        <pc:picChg chg="add mod">
          <ac:chgData name="Moksh Sharma" userId="e4833c1fc6f1bf81" providerId="LiveId" clId="{7FAB99DF-602B-47B5-9641-C9B46D2D379A}" dt="2022-10-24T07:51:15.341" v="52" actId="1076"/>
          <ac:picMkLst>
            <pc:docMk/>
            <pc:sldMk cId="3908158855" sldId="280"/>
            <ac:picMk id="5" creationId="{FEB61875-FF95-1AAD-8387-CE2D93314B84}"/>
          </ac:picMkLst>
        </pc:picChg>
      </pc:sldChg>
      <pc:sldChg chg="new">
        <pc:chgData name="Moksh Sharma" userId="e4833c1fc6f1bf81" providerId="LiveId" clId="{7FAB99DF-602B-47B5-9641-C9B46D2D379A}" dt="2022-10-24T07:51:43.152" v="55" actId="680"/>
        <pc:sldMkLst>
          <pc:docMk/>
          <pc:sldMk cId="3849039409" sldId="28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630BA-A198-900A-38E6-F37321BB45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842B7C8-1903-9AF8-426B-378452FA3E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3F49E6A-A822-3A6D-6166-0C39472F2B47}"/>
              </a:ext>
            </a:extLst>
          </p:cNvPr>
          <p:cNvSpPr>
            <a:spLocks noGrp="1"/>
          </p:cNvSpPr>
          <p:nvPr>
            <p:ph type="dt" sz="half" idx="10"/>
          </p:nvPr>
        </p:nvSpPr>
        <p:spPr/>
        <p:txBody>
          <a:bodyPr/>
          <a:lstStyle/>
          <a:p>
            <a:fld id="{4212C9EF-5023-42B0-8D9B-0E1D4041CD12}" type="datetimeFigureOut">
              <a:rPr lang="en-IN" smtClean="0"/>
              <a:t>24-10-2022</a:t>
            </a:fld>
            <a:endParaRPr lang="en-IN"/>
          </a:p>
        </p:txBody>
      </p:sp>
      <p:sp>
        <p:nvSpPr>
          <p:cNvPr id="5" name="Footer Placeholder 4">
            <a:extLst>
              <a:ext uri="{FF2B5EF4-FFF2-40B4-BE49-F238E27FC236}">
                <a16:creationId xmlns:a16="http://schemas.microsoft.com/office/drawing/2014/main" id="{098467F0-95A6-3D4A-206A-6D299460A9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333114-C6FC-6884-6E8C-CAD4D14C9E44}"/>
              </a:ext>
            </a:extLst>
          </p:cNvPr>
          <p:cNvSpPr>
            <a:spLocks noGrp="1"/>
          </p:cNvSpPr>
          <p:nvPr>
            <p:ph type="sldNum" sz="quarter" idx="12"/>
          </p:nvPr>
        </p:nvSpPr>
        <p:spPr/>
        <p:txBody>
          <a:bodyPr/>
          <a:lstStyle/>
          <a:p>
            <a:fld id="{0C7F6044-F27E-4173-B5D9-8AB13C1A3B09}" type="slidenum">
              <a:rPr lang="en-IN" smtClean="0"/>
              <a:t>‹#›</a:t>
            </a:fld>
            <a:endParaRPr lang="en-IN"/>
          </a:p>
        </p:txBody>
      </p:sp>
    </p:spTree>
    <p:extLst>
      <p:ext uri="{BB962C8B-B14F-4D97-AF65-F5344CB8AC3E}">
        <p14:creationId xmlns:p14="http://schemas.microsoft.com/office/powerpoint/2010/main" val="2727394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25538-DA31-A66E-27F9-1C74A6E21E7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1D673BF-0F9C-7293-3C26-B76FB04A26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A36581-7AE0-51EB-94CF-CDD7D17A6955}"/>
              </a:ext>
            </a:extLst>
          </p:cNvPr>
          <p:cNvSpPr>
            <a:spLocks noGrp="1"/>
          </p:cNvSpPr>
          <p:nvPr>
            <p:ph type="dt" sz="half" idx="10"/>
          </p:nvPr>
        </p:nvSpPr>
        <p:spPr/>
        <p:txBody>
          <a:bodyPr/>
          <a:lstStyle/>
          <a:p>
            <a:fld id="{4212C9EF-5023-42B0-8D9B-0E1D4041CD12}" type="datetimeFigureOut">
              <a:rPr lang="en-IN" smtClean="0"/>
              <a:t>24-10-2022</a:t>
            </a:fld>
            <a:endParaRPr lang="en-IN"/>
          </a:p>
        </p:txBody>
      </p:sp>
      <p:sp>
        <p:nvSpPr>
          <p:cNvPr id="5" name="Footer Placeholder 4">
            <a:extLst>
              <a:ext uri="{FF2B5EF4-FFF2-40B4-BE49-F238E27FC236}">
                <a16:creationId xmlns:a16="http://schemas.microsoft.com/office/drawing/2014/main" id="{0BC8FE69-4685-5069-5C37-C5A2FDF92D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917932-3A08-AECD-386F-03094AAB715D}"/>
              </a:ext>
            </a:extLst>
          </p:cNvPr>
          <p:cNvSpPr>
            <a:spLocks noGrp="1"/>
          </p:cNvSpPr>
          <p:nvPr>
            <p:ph type="sldNum" sz="quarter" idx="12"/>
          </p:nvPr>
        </p:nvSpPr>
        <p:spPr/>
        <p:txBody>
          <a:bodyPr/>
          <a:lstStyle/>
          <a:p>
            <a:fld id="{0C7F6044-F27E-4173-B5D9-8AB13C1A3B09}" type="slidenum">
              <a:rPr lang="en-IN" smtClean="0"/>
              <a:t>‹#›</a:t>
            </a:fld>
            <a:endParaRPr lang="en-IN"/>
          </a:p>
        </p:txBody>
      </p:sp>
    </p:spTree>
    <p:extLst>
      <p:ext uri="{BB962C8B-B14F-4D97-AF65-F5344CB8AC3E}">
        <p14:creationId xmlns:p14="http://schemas.microsoft.com/office/powerpoint/2010/main" val="1956334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FCA16C-B232-1B21-3A36-4894B8FAD83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2D7A2B0-8B00-6227-C5E8-9CD2B2DB55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474F84-4EC4-3229-100B-94CE5677DC53}"/>
              </a:ext>
            </a:extLst>
          </p:cNvPr>
          <p:cNvSpPr>
            <a:spLocks noGrp="1"/>
          </p:cNvSpPr>
          <p:nvPr>
            <p:ph type="dt" sz="half" idx="10"/>
          </p:nvPr>
        </p:nvSpPr>
        <p:spPr/>
        <p:txBody>
          <a:bodyPr/>
          <a:lstStyle/>
          <a:p>
            <a:fld id="{4212C9EF-5023-42B0-8D9B-0E1D4041CD12}" type="datetimeFigureOut">
              <a:rPr lang="en-IN" smtClean="0"/>
              <a:t>24-10-2022</a:t>
            </a:fld>
            <a:endParaRPr lang="en-IN"/>
          </a:p>
        </p:txBody>
      </p:sp>
      <p:sp>
        <p:nvSpPr>
          <p:cNvPr id="5" name="Footer Placeholder 4">
            <a:extLst>
              <a:ext uri="{FF2B5EF4-FFF2-40B4-BE49-F238E27FC236}">
                <a16:creationId xmlns:a16="http://schemas.microsoft.com/office/drawing/2014/main" id="{ACBFEC48-D3BF-226A-B905-E3C80CDCC3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9DFD7C-BCFA-62BE-C39D-AFD4E5E512F7}"/>
              </a:ext>
            </a:extLst>
          </p:cNvPr>
          <p:cNvSpPr>
            <a:spLocks noGrp="1"/>
          </p:cNvSpPr>
          <p:nvPr>
            <p:ph type="sldNum" sz="quarter" idx="12"/>
          </p:nvPr>
        </p:nvSpPr>
        <p:spPr/>
        <p:txBody>
          <a:bodyPr/>
          <a:lstStyle/>
          <a:p>
            <a:fld id="{0C7F6044-F27E-4173-B5D9-8AB13C1A3B09}" type="slidenum">
              <a:rPr lang="en-IN" smtClean="0"/>
              <a:t>‹#›</a:t>
            </a:fld>
            <a:endParaRPr lang="en-IN"/>
          </a:p>
        </p:txBody>
      </p:sp>
    </p:spTree>
    <p:extLst>
      <p:ext uri="{BB962C8B-B14F-4D97-AF65-F5344CB8AC3E}">
        <p14:creationId xmlns:p14="http://schemas.microsoft.com/office/powerpoint/2010/main" val="1619664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8BDC4-48DC-720B-033E-8A123BD3DD2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92E22F9-FE51-F2FE-E5D2-73650A2859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1BE437-A405-5C97-8F02-426DD219DEE9}"/>
              </a:ext>
            </a:extLst>
          </p:cNvPr>
          <p:cNvSpPr>
            <a:spLocks noGrp="1"/>
          </p:cNvSpPr>
          <p:nvPr>
            <p:ph type="dt" sz="half" idx="10"/>
          </p:nvPr>
        </p:nvSpPr>
        <p:spPr/>
        <p:txBody>
          <a:bodyPr/>
          <a:lstStyle/>
          <a:p>
            <a:fld id="{4212C9EF-5023-42B0-8D9B-0E1D4041CD12}" type="datetimeFigureOut">
              <a:rPr lang="en-IN" smtClean="0"/>
              <a:t>24-10-2022</a:t>
            </a:fld>
            <a:endParaRPr lang="en-IN"/>
          </a:p>
        </p:txBody>
      </p:sp>
      <p:sp>
        <p:nvSpPr>
          <p:cNvPr id="5" name="Footer Placeholder 4">
            <a:extLst>
              <a:ext uri="{FF2B5EF4-FFF2-40B4-BE49-F238E27FC236}">
                <a16:creationId xmlns:a16="http://schemas.microsoft.com/office/drawing/2014/main" id="{E8D4D409-2223-4EC1-84AE-3184F54E81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92EFA1-CBF2-4953-549D-91E04907322B}"/>
              </a:ext>
            </a:extLst>
          </p:cNvPr>
          <p:cNvSpPr>
            <a:spLocks noGrp="1"/>
          </p:cNvSpPr>
          <p:nvPr>
            <p:ph type="sldNum" sz="quarter" idx="12"/>
          </p:nvPr>
        </p:nvSpPr>
        <p:spPr/>
        <p:txBody>
          <a:bodyPr/>
          <a:lstStyle/>
          <a:p>
            <a:fld id="{0C7F6044-F27E-4173-B5D9-8AB13C1A3B09}" type="slidenum">
              <a:rPr lang="en-IN" smtClean="0"/>
              <a:t>‹#›</a:t>
            </a:fld>
            <a:endParaRPr lang="en-IN"/>
          </a:p>
        </p:txBody>
      </p:sp>
    </p:spTree>
    <p:extLst>
      <p:ext uri="{BB962C8B-B14F-4D97-AF65-F5344CB8AC3E}">
        <p14:creationId xmlns:p14="http://schemas.microsoft.com/office/powerpoint/2010/main" val="2739370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B87E7-43EF-34AB-12DC-2491473B03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7ED5D84-2DD4-B2A7-0F37-6E0BC858BA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D06404-ED68-5A60-3DEB-6E9C8C363F97}"/>
              </a:ext>
            </a:extLst>
          </p:cNvPr>
          <p:cNvSpPr>
            <a:spLocks noGrp="1"/>
          </p:cNvSpPr>
          <p:nvPr>
            <p:ph type="dt" sz="half" idx="10"/>
          </p:nvPr>
        </p:nvSpPr>
        <p:spPr/>
        <p:txBody>
          <a:bodyPr/>
          <a:lstStyle/>
          <a:p>
            <a:fld id="{4212C9EF-5023-42B0-8D9B-0E1D4041CD12}" type="datetimeFigureOut">
              <a:rPr lang="en-IN" smtClean="0"/>
              <a:t>24-10-2022</a:t>
            </a:fld>
            <a:endParaRPr lang="en-IN"/>
          </a:p>
        </p:txBody>
      </p:sp>
      <p:sp>
        <p:nvSpPr>
          <p:cNvPr id="5" name="Footer Placeholder 4">
            <a:extLst>
              <a:ext uri="{FF2B5EF4-FFF2-40B4-BE49-F238E27FC236}">
                <a16:creationId xmlns:a16="http://schemas.microsoft.com/office/drawing/2014/main" id="{DD0F4005-51EE-13C0-72CC-BBB047D44C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0A6758-E48A-5B36-84B6-26C5318F6BC2}"/>
              </a:ext>
            </a:extLst>
          </p:cNvPr>
          <p:cNvSpPr>
            <a:spLocks noGrp="1"/>
          </p:cNvSpPr>
          <p:nvPr>
            <p:ph type="sldNum" sz="quarter" idx="12"/>
          </p:nvPr>
        </p:nvSpPr>
        <p:spPr/>
        <p:txBody>
          <a:bodyPr/>
          <a:lstStyle/>
          <a:p>
            <a:fld id="{0C7F6044-F27E-4173-B5D9-8AB13C1A3B09}" type="slidenum">
              <a:rPr lang="en-IN" smtClean="0"/>
              <a:t>‹#›</a:t>
            </a:fld>
            <a:endParaRPr lang="en-IN"/>
          </a:p>
        </p:txBody>
      </p:sp>
    </p:spTree>
    <p:extLst>
      <p:ext uri="{BB962C8B-B14F-4D97-AF65-F5344CB8AC3E}">
        <p14:creationId xmlns:p14="http://schemas.microsoft.com/office/powerpoint/2010/main" val="91181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CCE65-D8DD-45BB-8F6A-32CFBBA165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6FC3A5A-5903-6D42-6877-5027D998AE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93D93B5-B791-EFFB-90E4-3B80A27E3F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1E344EB-9B60-68BE-CAA9-887E21266496}"/>
              </a:ext>
            </a:extLst>
          </p:cNvPr>
          <p:cNvSpPr>
            <a:spLocks noGrp="1"/>
          </p:cNvSpPr>
          <p:nvPr>
            <p:ph type="dt" sz="half" idx="10"/>
          </p:nvPr>
        </p:nvSpPr>
        <p:spPr/>
        <p:txBody>
          <a:bodyPr/>
          <a:lstStyle/>
          <a:p>
            <a:fld id="{4212C9EF-5023-42B0-8D9B-0E1D4041CD12}" type="datetimeFigureOut">
              <a:rPr lang="en-IN" smtClean="0"/>
              <a:t>24-10-2022</a:t>
            </a:fld>
            <a:endParaRPr lang="en-IN"/>
          </a:p>
        </p:txBody>
      </p:sp>
      <p:sp>
        <p:nvSpPr>
          <p:cNvPr id="6" name="Footer Placeholder 5">
            <a:extLst>
              <a:ext uri="{FF2B5EF4-FFF2-40B4-BE49-F238E27FC236}">
                <a16:creationId xmlns:a16="http://schemas.microsoft.com/office/drawing/2014/main" id="{A215AF29-0203-92C7-C48D-5E2A27AECD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192D2A-F2C6-211A-05C6-676968AC6C2F}"/>
              </a:ext>
            </a:extLst>
          </p:cNvPr>
          <p:cNvSpPr>
            <a:spLocks noGrp="1"/>
          </p:cNvSpPr>
          <p:nvPr>
            <p:ph type="sldNum" sz="quarter" idx="12"/>
          </p:nvPr>
        </p:nvSpPr>
        <p:spPr/>
        <p:txBody>
          <a:bodyPr/>
          <a:lstStyle/>
          <a:p>
            <a:fld id="{0C7F6044-F27E-4173-B5D9-8AB13C1A3B09}" type="slidenum">
              <a:rPr lang="en-IN" smtClean="0"/>
              <a:t>‹#›</a:t>
            </a:fld>
            <a:endParaRPr lang="en-IN"/>
          </a:p>
        </p:txBody>
      </p:sp>
    </p:spTree>
    <p:extLst>
      <p:ext uri="{BB962C8B-B14F-4D97-AF65-F5344CB8AC3E}">
        <p14:creationId xmlns:p14="http://schemas.microsoft.com/office/powerpoint/2010/main" val="1373797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B5786-F397-65B2-1687-38932BCDA67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04B94E9-6318-D3BF-28DA-77141EE2C4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7CF2F4-2EC1-8E79-EC82-6A2BF7F6E5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CD6CC57-532B-81CC-3CB6-A244DBD595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8A5CD4-1403-4B4D-E14F-B34992F075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13DDA32-32A0-D7BB-49C4-961C7F5C9C0D}"/>
              </a:ext>
            </a:extLst>
          </p:cNvPr>
          <p:cNvSpPr>
            <a:spLocks noGrp="1"/>
          </p:cNvSpPr>
          <p:nvPr>
            <p:ph type="dt" sz="half" idx="10"/>
          </p:nvPr>
        </p:nvSpPr>
        <p:spPr/>
        <p:txBody>
          <a:bodyPr/>
          <a:lstStyle/>
          <a:p>
            <a:fld id="{4212C9EF-5023-42B0-8D9B-0E1D4041CD12}" type="datetimeFigureOut">
              <a:rPr lang="en-IN" smtClean="0"/>
              <a:t>24-10-2022</a:t>
            </a:fld>
            <a:endParaRPr lang="en-IN"/>
          </a:p>
        </p:txBody>
      </p:sp>
      <p:sp>
        <p:nvSpPr>
          <p:cNvPr id="8" name="Footer Placeholder 7">
            <a:extLst>
              <a:ext uri="{FF2B5EF4-FFF2-40B4-BE49-F238E27FC236}">
                <a16:creationId xmlns:a16="http://schemas.microsoft.com/office/drawing/2014/main" id="{C0E7CF0D-D105-8B99-1638-0D793809AC0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B7434E8-5EEB-37B1-D37D-D081E457C4DD}"/>
              </a:ext>
            </a:extLst>
          </p:cNvPr>
          <p:cNvSpPr>
            <a:spLocks noGrp="1"/>
          </p:cNvSpPr>
          <p:nvPr>
            <p:ph type="sldNum" sz="quarter" idx="12"/>
          </p:nvPr>
        </p:nvSpPr>
        <p:spPr/>
        <p:txBody>
          <a:bodyPr/>
          <a:lstStyle/>
          <a:p>
            <a:fld id="{0C7F6044-F27E-4173-B5D9-8AB13C1A3B09}" type="slidenum">
              <a:rPr lang="en-IN" smtClean="0"/>
              <a:t>‹#›</a:t>
            </a:fld>
            <a:endParaRPr lang="en-IN"/>
          </a:p>
        </p:txBody>
      </p:sp>
    </p:spTree>
    <p:extLst>
      <p:ext uri="{BB962C8B-B14F-4D97-AF65-F5344CB8AC3E}">
        <p14:creationId xmlns:p14="http://schemas.microsoft.com/office/powerpoint/2010/main" val="1570201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49EC2-A577-AB34-4E93-C2F1EC36880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5626B1D-FF9B-59B2-BF19-8A841C2AFE7A}"/>
              </a:ext>
            </a:extLst>
          </p:cNvPr>
          <p:cNvSpPr>
            <a:spLocks noGrp="1"/>
          </p:cNvSpPr>
          <p:nvPr>
            <p:ph type="dt" sz="half" idx="10"/>
          </p:nvPr>
        </p:nvSpPr>
        <p:spPr/>
        <p:txBody>
          <a:bodyPr/>
          <a:lstStyle/>
          <a:p>
            <a:fld id="{4212C9EF-5023-42B0-8D9B-0E1D4041CD12}" type="datetimeFigureOut">
              <a:rPr lang="en-IN" smtClean="0"/>
              <a:t>24-10-2022</a:t>
            </a:fld>
            <a:endParaRPr lang="en-IN"/>
          </a:p>
        </p:txBody>
      </p:sp>
      <p:sp>
        <p:nvSpPr>
          <p:cNvPr id="4" name="Footer Placeholder 3">
            <a:extLst>
              <a:ext uri="{FF2B5EF4-FFF2-40B4-BE49-F238E27FC236}">
                <a16:creationId xmlns:a16="http://schemas.microsoft.com/office/drawing/2014/main" id="{E92A6EA1-53FE-FD11-A28D-EC78242191A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553A7DF-0DEA-CAF8-1AA0-BE9737574425}"/>
              </a:ext>
            </a:extLst>
          </p:cNvPr>
          <p:cNvSpPr>
            <a:spLocks noGrp="1"/>
          </p:cNvSpPr>
          <p:nvPr>
            <p:ph type="sldNum" sz="quarter" idx="12"/>
          </p:nvPr>
        </p:nvSpPr>
        <p:spPr/>
        <p:txBody>
          <a:bodyPr/>
          <a:lstStyle/>
          <a:p>
            <a:fld id="{0C7F6044-F27E-4173-B5D9-8AB13C1A3B09}" type="slidenum">
              <a:rPr lang="en-IN" smtClean="0"/>
              <a:t>‹#›</a:t>
            </a:fld>
            <a:endParaRPr lang="en-IN"/>
          </a:p>
        </p:txBody>
      </p:sp>
    </p:spTree>
    <p:extLst>
      <p:ext uri="{BB962C8B-B14F-4D97-AF65-F5344CB8AC3E}">
        <p14:creationId xmlns:p14="http://schemas.microsoft.com/office/powerpoint/2010/main" val="3637992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68D485-856F-1164-9118-0AED9133EE01}"/>
              </a:ext>
            </a:extLst>
          </p:cNvPr>
          <p:cNvSpPr>
            <a:spLocks noGrp="1"/>
          </p:cNvSpPr>
          <p:nvPr>
            <p:ph type="dt" sz="half" idx="10"/>
          </p:nvPr>
        </p:nvSpPr>
        <p:spPr/>
        <p:txBody>
          <a:bodyPr/>
          <a:lstStyle/>
          <a:p>
            <a:fld id="{4212C9EF-5023-42B0-8D9B-0E1D4041CD12}" type="datetimeFigureOut">
              <a:rPr lang="en-IN" smtClean="0"/>
              <a:t>24-10-2022</a:t>
            </a:fld>
            <a:endParaRPr lang="en-IN"/>
          </a:p>
        </p:txBody>
      </p:sp>
      <p:sp>
        <p:nvSpPr>
          <p:cNvPr id="3" name="Footer Placeholder 2">
            <a:extLst>
              <a:ext uri="{FF2B5EF4-FFF2-40B4-BE49-F238E27FC236}">
                <a16:creationId xmlns:a16="http://schemas.microsoft.com/office/drawing/2014/main" id="{BC151BC5-8F59-5F88-BB12-FA9DBC1E927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BD4B9A4-AD07-5579-8652-D5FBA075FD3D}"/>
              </a:ext>
            </a:extLst>
          </p:cNvPr>
          <p:cNvSpPr>
            <a:spLocks noGrp="1"/>
          </p:cNvSpPr>
          <p:nvPr>
            <p:ph type="sldNum" sz="quarter" idx="12"/>
          </p:nvPr>
        </p:nvSpPr>
        <p:spPr/>
        <p:txBody>
          <a:bodyPr/>
          <a:lstStyle/>
          <a:p>
            <a:fld id="{0C7F6044-F27E-4173-B5D9-8AB13C1A3B09}" type="slidenum">
              <a:rPr lang="en-IN" smtClean="0"/>
              <a:t>‹#›</a:t>
            </a:fld>
            <a:endParaRPr lang="en-IN"/>
          </a:p>
        </p:txBody>
      </p:sp>
    </p:spTree>
    <p:extLst>
      <p:ext uri="{BB962C8B-B14F-4D97-AF65-F5344CB8AC3E}">
        <p14:creationId xmlns:p14="http://schemas.microsoft.com/office/powerpoint/2010/main" val="1960018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7B47D-751C-4CAC-B9E7-975BDBFF0D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837480D-F13C-54A5-1892-4734DCE1D6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4DAFD8B-F134-1C16-778D-31FE0E5A10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7EB75D-D90A-4A97-97DA-22DF886A85E9}"/>
              </a:ext>
            </a:extLst>
          </p:cNvPr>
          <p:cNvSpPr>
            <a:spLocks noGrp="1"/>
          </p:cNvSpPr>
          <p:nvPr>
            <p:ph type="dt" sz="half" idx="10"/>
          </p:nvPr>
        </p:nvSpPr>
        <p:spPr/>
        <p:txBody>
          <a:bodyPr/>
          <a:lstStyle/>
          <a:p>
            <a:fld id="{4212C9EF-5023-42B0-8D9B-0E1D4041CD12}" type="datetimeFigureOut">
              <a:rPr lang="en-IN" smtClean="0"/>
              <a:t>24-10-2022</a:t>
            </a:fld>
            <a:endParaRPr lang="en-IN"/>
          </a:p>
        </p:txBody>
      </p:sp>
      <p:sp>
        <p:nvSpPr>
          <p:cNvPr id="6" name="Footer Placeholder 5">
            <a:extLst>
              <a:ext uri="{FF2B5EF4-FFF2-40B4-BE49-F238E27FC236}">
                <a16:creationId xmlns:a16="http://schemas.microsoft.com/office/drawing/2014/main" id="{7EE5449C-76C6-D3AB-6505-0A07AD95748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D3B017-13D7-2204-F0BD-9C2E067E434D}"/>
              </a:ext>
            </a:extLst>
          </p:cNvPr>
          <p:cNvSpPr>
            <a:spLocks noGrp="1"/>
          </p:cNvSpPr>
          <p:nvPr>
            <p:ph type="sldNum" sz="quarter" idx="12"/>
          </p:nvPr>
        </p:nvSpPr>
        <p:spPr/>
        <p:txBody>
          <a:bodyPr/>
          <a:lstStyle/>
          <a:p>
            <a:fld id="{0C7F6044-F27E-4173-B5D9-8AB13C1A3B09}" type="slidenum">
              <a:rPr lang="en-IN" smtClean="0"/>
              <a:t>‹#›</a:t>
            </a:fld>
            <a:endParaRPr lang="en-IN"/>
          </a:p>
        </p:txBody>
      </p:sp>
    </p:spTree>
    <p:extLst>
      <p:ext uri="{BB962C8B-B14F-4D97-AF65-F5344CB8AC3E}">
        <p14:creationId xmlns:p14="http://schemas.microsoft.com/office/powerpoint/2010/main" val="4065155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D0CE8-B216-7411-FD4C-C49A4A8BE4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90D61D6-416F-F045-6CEC-C582C314F2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2E14278-3756-F955-0988-8CA156C0C7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F58D24-81E4-C5F3-1751-BCD32E508B6D}"/>
              </a:ext>
            </a:extLst>
          </p:cNvPr>
          <p:cNvSpPr>
            <a:spLocks noGrp="1"/>
          </p:cNvSpPr>
          <p:nvPr>
            <p:ph type="dt" sz="half" idx="10"/>
          </p:nvPr>
        </p:nvSpPr>
        <p:spPr/>
        <p:txBody>
          <a:bodyPr/>
          <a:lstStyle/>
          <a:p>
            <a:fld id="{4212C9EF-5023-42B0-8D9B-0E1D4041CD12}" type="datetimeFigureOut">
              <a:rPr lang="en-IN" smtClean="0"/>
              <a:t>24-10-2022</a:t>
            </a:fld>
            <a:endParaRPr lang="en-IN"/>
          </a:p>
        </p:txBody>
      </p:sp>
      <p:sp>
        <p:nvSpPr>
          <p:cNvPr id="6" name="Footer Placeholder 5">
            <a:extLst>
              <a:ext uri="{FF2B5EF4-FFF2-40B4-BE49-F238E27FC236}">
                <a16:creationId xmlns:a16="http://schemas.microsoft.com/office/drawing/2014/main" id="{F3846D25-86FE-F415-442A-24C9C9F81C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44C3FC-9C10-88FD-E926-028243E88525}"/>
              </a:ext>
            </a:extLst>
          </p:cNvPr>
          <p:cNvSpPr>
            <a:spLocks noGrp="1"/>
          </p:cNvSpPr>
          <p:nvPr>
            <p:ph type="sldNum" sz="quarter" idx="12"/>
          </p:nvPr>
        </p:nvSpPr>
        <p:spPr/>
        <p:txBody>
          <a:bodyPr/>
          <a:lstStyle/>
          <a:p>
            <a:fld id="{0C7F6044-F27E-4173-B5D9-8AB13C1A3B09}" type="slidenum">
              <a:rPr lang="en-IN" smtClean="0"/>
              <a:t>‹#›</a:t>
            </a:fld>
            <a:endParaRPr lang="en-IN"/>
          </a:p>
        </p:txBody>
      </p:sp>
    </p:spTree>
    <p:extLst>
      <p:ext uri="{BB962C8B-B14F-4D97-AF65-F5344CB8AC3E}">
        <p14:creationId xmlns:p14="http://schemas.microsoft.com/office/powerpoint/2010/main" val="4070734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90CF6A-CEE1-1C74-704B-3C0338A6A7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20128C2-CCF8-804F-60CB-068FC01AF5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F052E1-C1F2-E2C4-A835-D8219160EB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12C9EF-5023-42B0-8D9B-0E1D4041CD12}" type="datetimeFigureOut">
              <a:rPr lang="en-IN" smtClean="0"/>
              <a:t>24-10-2022</a:t>
            </a:fld>
            <a:endParaRPr lang="en-IN"/>
          </a:p>
        </p:txBody>
      </p:sp>
      <p:sp>
        <p:nvSpPr>
          <p:cNvPr id="5" name="Footer Placeholder 4">
            <a:extLst>
              <a:ext uri="{FF2B5EF4-FFF2-40B4-BE49-F238E27FC236}">
                <a16:creationId xmlns:a16="http://schemas.microsoft.com/office/drawing/2014/main" id="{7DDD7C89-4D10-B9F2-F51F-181B2892DA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429A519-1605-45BE-6778-B6DE53407B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7F6044-F27E-4173-B5D9-8AB13C1A3B09}" type="slidenum">
              <a:rPr lang="en-IN" smtClean="0"/>
              <a:t>‹#›</a:t>
            </a:fld>
            <a:endParaRPr lang="en-IN"/>
          </a:p>
        </p:txBody>
      </p:sp>
    </p:spTree>
    <p:extLst>
      <p:ext uri="{BB962C8B-B14F-4D97-AF65-F5344CB8AC3E}">
        <p14:creationId xmlns:p14="http://schemas.microsoft.com/office/powerpoint/2010/main" val="3555446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C8A20-6405-7423-3297-E0688CF63754}"/>
              </a:ext>
            </a:extLst>
          </p:cNvPr>
          <p:cNvSpPr>
            <a:spLocks noGrp="1"/>
          </p:cNvSpPr>
          <p:nvPr>
            <p:ph type="ctrTitle"/>
          </p:nvPr>
        </p:nvSpPr>
        <p:spPr>
          <a:xfrm>
            <a:off x="-918355" y="439837"/>
            <a:ext cx="7126147" cy="1252900"/>
          </a:xfrm>
        </p:spPr>
        <p:txBody>
          <a:bodyPr/>
          <a:lstStyle/>
          <a:p>
            <a:r>
              <a:rPr lang="en-US" dirty="0"/>
              <a:t>C NOTES</a:t>
            </a:r>
            <a:endParaRPr lang="en-IN" dirty="0"/>
          </a:p>
        </p:txBody>
      </p:sp>
      <p:sp>
        <p:nvSpPr>
          <p:cNvPr id="3" name="Subtitle 2">
            <a:extLst>
              <a:ext uri="{FF2B5EF4-FFF2-40B4-BE49-F238E27FC236}">
                <a16:creationId xmlns:a16="http://schemas.microsoft.com/office/drawing/2014/main" id="{A22BFDA0-A3E8-95D8-F686-07618DCEC830}"/>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92C97EEA-FF8E-5CA4-FE6B-EA45377E4C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0140" y="1997391"/>
            <a:ext cx="6472634" cy="4252938"/>
          </a:xfrm>
          <a:prstGeom prst="rect">
            <a:avLst/>
          </a:prstGeom>
        </p:spPr>
      </p:pic>
    </p:spTree>
    <p:extLst>
      <p:ext uri="{BB962C8B-B14F-4D97-AF65-F5344CB8AC3E}">
        <p14:creationId xmlns:p14="http://schemas.microsoft.com/office/powerpoint/2010/main" val="1376855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E4977-7B1E-5BF7-4412-A26EDEBEF3AE}"/>
              </a:ext>
            </a:extLst>
          </p:cNvPr>
          <p:cNvSpPr>
            <a:spLocks noGrp="1"/>
          </p:cNvSpPr>
          <p:nvPr>
            <p:ph type="title"/>
          </p:nvPr>
        </p:nvSpPr>
        <p:spPr/>
        <p:txBody>
          <a:bodyPr/>
          <a:lstStyle/>
          <a:p>
            <a:r>
              <a:rPr lang="en-US" dirty="0"/>
              <a:t>• Modifiers are C keywords that modify the meaning of fundamental data types.</a:t>
            </a:r>
            <a:endParaRPr lang="en-IN" dirty="0"/>
          </a:p>
        </p:txBody>
      </p:sp>
      <p:pic>
        <p:nvPicPr>
          <p:cNvPr id="5" name="Content Placeholder 4">
            <a:extLst>
              <a:ext uri="{FF2B5EF4-FFF2-40B4-BE49-F238E27FC236}">
                <a16:creationId xmlns:a16="http://schemas.microsoft.com/office/drawing/2014/main" id="{B7FAA6A8-C306-3942-DC27-85787DE1B1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8719" y="1690688"/>
            <a:ext cx="7686285" cy="4868305"/>
          </a:xfrm>
        </p:spPr>
      </p:pic>
    </p:spTree>
    <p:extLst>
      <p:ext uri="{BB962C8B-B14F-4D97-AF65-F5344CB8AC3E}">
        <p14:creationId xmlns:p14="http://schemas.microsoft.com/office/powerpoint/2010/main" val="3832150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D974E-792B-3D38-CAAA-43A67256AA24}"/>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416A4002-BF87-B6BC-CFB1-D5EC82D269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659" y="310145"/>
            <a:ext cx="8106466" cy="6191313"/>
          </a:xfrm>
        </p:spPr>
      </p:pic>
    </p:spTree>
    <p:extLst>
      <p:ext uri="{BB962C8B-B14F-4D97-AF65-F5344CB8AC3E}">
        <p14:creationId xmlns:p14="http://schemas.microsoft.com/office/powerpoint/2010/main" val="3306089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96AF4-8B0D-69CF-18DF-B69C4878DCDB}"/>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A50197D4-7799-B832-EA81-12BD3A8874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365125"/>
            <a:ext cx="8452479" cy="5875886"/>
          </a:xfrm>
        </p:spPr>
      </p:pic>
    </p:spTree>
    <p:extLst>
      <p:ext uri="{BB962C8B-B14F-4D97-AF65-F5344CB8AC3E}">
        <p14:creationId xmlns:p14="http://schemas.microsoft.com/office/powerpoint/2010/main" val="1406329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75809-86FE-7E76-B82F-CE6244862F19}"/>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3A5FA8F2-E6CF-F3D2-AC26-A3FA322E6D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43853"/>
            <a:ext cx="6131088" cy="4351338"/>
          </a:xfrm>
        </p:spPr>
      </p:pic>
      <p:pic>
        <p:nvPicPr>
          <p:cNvPr id="7" name="Picture 6">
            <a:extLst>
              <a:ext uri="{FF2B5EF4-FFF2-40B4-BE49-F238E27FC236}">
                <a16:creationId xmlns:a16="http://schemas.microsoft.com/office/drawing/2014/main" id="{374FDDAF-B826-0C5F-F6D1-24E1CE7440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1714" y="1475047"/>
            <a:ext cx="6640286" cy="4572396"/>
          </a:xfrm>
          <a:prstGeom prst="rect">
            <a:avLst/>
          </a:prstGeom>
        </p:spPr>
      </p:pic>
    </p:spTree>
    <p:extLst>
      <p:ext uri="{BB962C8B-B14F-4D97-AF65-F5344CB8AC3E}">
        <p14:creationId xmlns:p14="http://schemas.microsoft.com/office/powerpoint/2010/main" val="1744295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E4A3D-9983-19DE-3443-295A2D01D328}"/>
              </a:ext>
            </a:extLst>
          </p:cNvPr>
          <p:cNvSpPr>
            <a:spLocks noGrp="1"/>
          </p:cNvSpPr>
          <p:nvPr>
            <p:ph type="title"/>
          </p:nvPr>
        </p:nvSpPr>
        <p:spPr/>
        <p:txBody>
          <a:bodyPr/>
          <a:lstStyle/>
          <a:p>
            <a:r>
              <a:rPr lang="en-US" dirty="0"/>
              <a:t>LOGICAL/RELATIONAL</a:t>
            </a:r>
            <a:endParaRPr lang="en-IN" dirty="0"/>
          </a:p>
        </p:txBody>
      </p:sp>
      <p:pic>
        <p:nvPicPr>
          <p:cNvPr id="5" name="Content Placeholder 4">
            <a:extLst>
              <a:ext uri="{FF2B5EF4-FFF2-40B4-BE49-F238E27FC236}">
                <a16:creationId xmlns:a16="http://schemas.microsoft.com/office/drawing/2014/main" id="{DFFE1529-B29F-BE71-201C-069B1E0F85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362" y="1592420"/>
            <a:ext cx="6037638" cy="3970179"/>
          </a:xfrm>
        </p:spPr>
      </p:pic>
      <p:sp>
        <p:nvSpPr>
          <p:cNvPr id="6" name="TextBox 5">
            <a:extLst>
              <a:ext uri="{FF2B5EF4-FFF2-40B4-BE49-F238E27FC236}">
                <a16:creationId xmlns:a16="http://schemas.microsoft.com/office/drawing/2014/main" id="{A7FCB398-5E1E-CBFB-7CE7-D5846F6443D8}"/>
              </a:ext>
            </a:extLst>
          </p:cNvPr>
          <p:cNvSpPr txBox="1"/>
          <p:nvPr/>
        </p:nvSpPr>
        <p:spPr>
          <a:xfrm>
            <a:off x="7685314" y="925286"/>
            <a:ext cx="2555967" cy="1477328"/>
          </a:xfrm>
          <a:prstGeom prst="rect">
            <a:avLst/>
          </a:prstGeom>
          <a:noFill/>
        </p:spPr>
        <p:txBody>
          <a:bodyPr wrap="square" rtlCol="0">
            <a:spAutoFit/>
          </a:bodyPr>
          <a:lstStyle/>
          <a:p>
            <a:r>
              <a:rPr lang="en-US" dirty="0"/>
              <a:t>1 and</a:t>
            </a:r>
          </a:p>
          <a:p>
            <a:endParaRPr lang="en-US" dirty="0"/>
          </a:p>
          <a:p>
            <a:r>
              <a:rPr lang="en-US" dirty="0"/>
              <a:t>2. Or</a:t>
            </a:r>
          </a:p>
          <a:p>
            <a:endParaRPr lang="en-US" dirty="0"/>
          </a:p>
          <a:p>
            <a:r>
              <a:rPr lang="en-US" dirty="0"/>
              <a:t>3. not</a:t>
            </a:r>
            <a:endParaRPr lang="en-IN" dirty="0"/>
          </a:p>
        </p:txBody>
      </p:sp>
      <p:pic>
        <p:nvPicPr>
          <p:cNvPr id="8" name="Picture 7">
            <a:extLst>
              <a:ext uri="{FF2B5EF4-FFF2-40B4-BE49-F238E27FC236}">
                <a16:creationId xmlns:a16="http://schemas.microsoft.com/office/drawing/2014/main" id="{EEFF1720-7B20-9484-D91E-11A2586178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1315" y="2530132"/>
            <a:ext cx="7038427" cy="3962743"/>
          </a:xfrm>
          <a:prstGeom prst="rect">
            <a:avLst/>
          </a:prstGeom>
        </p:spPr>
      </p:pic>
    </p:spTree>
    <p:extLst>
      <p:ext uri="{BB962C8B-B14F-4D97-AF65-F5344CB8AC3E}">
        <p14:creationId xmlns:p14="http://schemas.microsoft.com/office/powerpoint/2010/main" val="2154016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A7CEB-135A-9A13-8206-C69DC8DF70A9}"/>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91425B20-35B2-C5F8-4D8C-0702474CA0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861180"/>
            <a:ext cx="6846295" cy="4785678"/>
          </a:xfrm>
        </p:spPr>
      </p:pic>
      <p:pic>
        <p:nvPicPr>
          <p:cNvPr id="7" name="Picture 6">
            <a:extLst>
              <a:ext uri="{FF2B5EF4-FFF2-40B4-BE49-F238E27FC236}">
                <a16:creationId xmlns:a16="http://schemas.microsoft.com/office/drawing/2014/main" id="{1C54F4AE-8DA4-165C-FBF3-6ACE5D4D16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0054" y="4731948"/>
            <a:ext cx="4938188" cy="1661304"/>
          </a:xfrm>
          <a:prstGeom prst="rect">
            <a:avLst/>
          </a:prstGeom>
        </p:spPr>
      </p:pic>
    </p:spTree>
    <p:extLst>
      <p:ext uri="{BB962C8B-B14F-4D97-AF65-F5344CB8AC3E}">
        <p14:creationId xmlns:p14="http://schemas.microsoft.com/office/powerpoint/2010/main" val="3459174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B4BFC-5933-DF96-05A1-7D399ADDB85B}"/>
              </a:ext>
            </a:extLst>
          </p:cNvPr>
          <p:cNvSpPr>
            <a:spLocks noGrp="1"/>
          </p:cNvSpPr>
          <p:nvPr>
            <p:ph type="title"/>
          </p:nvPr>
        </p:nvSpPr>
        <p:spPr/>
        <p:txBody>
          <a:bodyPr/>
          <a:lstStyle/>
          <a:p>
            <a:r>
              <a:rPr lang="en-US" dirty="0"/>
              <a:t>BITWISE COMPLEMENT : ~</a:t>
            </a:r>
            <a:endParaRPr lang="en-IN" dirty="0"/>
          </a:p>
        </p:txBody>
      </p:sp>
      <p:pic>
        <p:nvPicPr>
          <p:cNvPr id="5" name="Content Placeholder 4">
            <a:extLst>
              <a:ext uri="{FF2B5EF4-FFF2-40B4-BE49-F238E27FC236}">
                <a16:creationId xmlns:a16="http://schemas.microsoft.com/office/drawing/2014/main" id="{E9E1E54B-1111-5FAB-E6D8-18BCD8F111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4991" y="1865906"/>
            <a:ext cx="6119390" cy="3574090"/>
          </a:xfrm>
        </p:spPr>
      </p:pic>
    </p:spTree>
    <p:extLst>
      <p:ext uri="{BB962C8B-B14F-4D97-AF65-F5344CB8AC3E}">
        <p14:creationId xmlns:p14="http://schemas.microsoft.com/office/powerpoint/2010/main" val="848752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F5570-A895-FC3B-D5BF-A3EB573296BE}"/>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0CA294F1-33D5-839E-A361-1DD5616126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900" y="468692"/>
            <a:ext cx="6165114" cy="4343776"/>
          </a:xfrm>
        </p:spPr>
      </p:pic>
      <p:pic>
        <p:nvPicPr>
          <p:cNvPr id="7" name="Picture 6">
            <a:extLst>
              <a:ext uri="{FF2B5EF4-FFF2-40B4-BE49-F238E27FC236}">
                <a16:creationId xmlns:a16="http://schemas.microsoft.com/office/drawing/2014/main" id="{D2C97705-ECDB-946E-EDFC-A3EC1CEAD9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8014" y="2495390"/>
            <a:ext cx="5571586" cy="3696020"/>
          </a:xfrm>
          <a:prstGeom prst="rect">
            <a:avLst/>
          </a:prstGeom>
        </p:spPr>
      </p:pic>
    </p:spTree>
    <p:extLst>
      <p:ext uri="{BB962C8B-B14F-4D97-AF65-F5344CB8AC3E}">
        <p14:creationId xmlns:p14="http://schemas.microsoft.com/office/powerpoint/2010/main" val="3765762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73397-F57A-5C80-B026-9C94D09DE752}"/>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B5FAC531-5E95-6B49-DD6F-A61EC07974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2257" y="738618"/>
            <a:ext cx="7053669" cy="4593086"/>
          </a:xfrm>
        </p:spPr>
      </p:pic>
    </p:spTree>
    <p:extLst>
      <p:ext uri="{BB962C8B-B14F-4D97-AF65-F5344CB8AC3E}">
        <p14:creationId xmlns:p14="http://schemas.microsoft.com/office/powerpoint/2010/main" val="35559049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8579D-E6DB-B9EE-6D23-FBA11E59A921}"/>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D60FB05F-8AC6-E622-45C1-F840E253761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2805" t="20837" r="27315" b="16120"/>
          <a:stretch/>
        </p:blipFill>
        <p:spPr>
          <a:xfrm>
            <a:off x="0" y="365125"/>
            <a:ext cx="5584371" cy="3742718"/>
          </a:xfrm>
        </p:spPr>
      </p:pic>
      <p:pic>
        <p:nvPicPr>
          <p:cNvPr id="7" name="Picture 6">
            <a:extLst>
              <a:ext uri="{FF2B5EF4-FFF2-40B4-BE49-F238E27FC236}">
                <a16:creationId xmlns:a16="http://schemas.microsoft.com/office/drawing/2014/main" id="{60FA6762-471E-3E03-8BE5-FF8232C908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819" y="231122"/>
            <a:ext cx="6203218" cy="6028164"/>
          </a:xfrm>
          <a:prstGeom prst="rect">
            <a:avLst/>
          </a:prstGeom>
        </p:spPr>
      </p:pic>
    </p:spTree>
    <p:extLst>
      <p:ext uri="{BB962C8B-B14F-4D97-AF65-F5344CB8AC3E}">
        <p14:creationId xmlns:p14="http://schemas.microsoft.com/office/powerpoint/2010/main" val="1367599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11FCD-F7B4-9E4D-5240-C854CD2B64C0}"/>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63634984-C4A7-1224-E140-E9E2675A02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6856" y="1825625"/>
            <a:ext cx="7018287" cy="4351338"/>
          </a:xfrm>
        </p:spPr>
      </p:pic>
    </p:spTree>
    <p:extLst>
      <p:ext uri="{BB962C8B-B14F-4D97-AF65-F5344CB8AC3E}">
        <p14:creationId xmlns:p14="http://schemas.microsoft.com/office/powerpoint/2010/main" val="509855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0F3BF-18CD-5AA4-69B8-D439BB6A0D8B}"/>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065BAB04-E24C-D897-2004-BF9EAD4399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487" y="943189"/>
            <a:ext cx="7663406" cy="5549686"/>
          </a:xfrm>
        </p:spPr>
      </p:pic>
    </p:spTree>
    <p:extLst>
      <p:ext uri="{BB962C8B-B14F-4D97-AF65-F5344CB8AC3E}">
        <p14:creationId xmlns:p14="http://schemas.microsoft.com/office/powerpoint/2010/main" val="19343680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46F59-1CBA-1CE7-E6FD-7312C2D9F68A}"/>
              </a:ext>
            </a:extLst>
          </p:cNvPr>
          <p:cNvSpPr>
            <a:spLocks noGrp="1"/>
          </p:cNvSpPr>
          <p:nvPr>
            <p:ph type="title"/>
          </p:nvPr>
        </p:nvSpPr>
        <p:spPr>
          <a:xfrm>
            <a:off x="1121228" y="5133067"/>
            <a:ext cx="10515600" cy="1325563"/>
          </a:xfrm>
        </p:spPr>
        <p:txBody>
          <a:bodyPr>
            <a:normAutofit fontScale="90000"/>
          </a:bodyPr>
          <a:lstStyle/>
          <a:p>
            <a:r>
              <a:rPr lang="en-US" dirty="0"/>
              <a:t>Implicit Conversion • </a:t>
            </a:r>
            <a:br>
              <a:rPr lang="en-US" dirty="0"/>
            </a:br>
            <a:r>
              <a:rPr lang="en-US" dirty="0"/>
              <a:t>C automatically converts any intermediate values to the proper type so that the expression can be evaluated without loosing any significance. </a:t>
            </a:r>
            <a:endParaRPr lang="en-IN" dirty="0"/>
          </a:p>
        </p:txBody>
      </p:sp>
      <p:pic>
        <p:nvPicPr>
          <p:cNvPr id="5" name="Content Placeholder 4">
            <a:extLst>
              <a:ext uri="{FF2B5EF4-FFF2-40B4-BE49-F238E27FC236}">
                <a16:creationId xmlns:a16="http://schemas.microsoft.com/office/drawing/2014/main" id="{1C379FA5-5438-32C2-CE40-2D1910B9B8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8565" y="578107"/>
            <a:ext cx="6180356" cy="4016088"/>
          </a:xfrm>
        </p:spPr>
      </p:pic>
      <p:sp>
        <p:nvSpPr>
          <p:cNvPr id="6" name="TextBox 5">
            <a:extLst>
              <a:ext uri="{FF2B5EF4-FFF2-40B4-BE49-F238E27FC236}">
                <a16:creationId xmlns:a16="http://schemas.microsoft.com/office/drawing/2014/main" id="{EDF67B5D-E3CA-0A2B-A02F-8560E7EFAC52}"/>
              </a:ext>
            </a:extLst>
          </p:cNvPr>
          <p:cNvSpPr txBox="1"/>
          <p:nvPr/>
        </p:nvSpPr>
        <p:spPr>
          <a:xfrm>
            <a:off x="7260771" y="996091"/>
            <a:ext cx="2198914" cy="1200329"/>
          </a:xfrm>
          <a:prstGeom prst="rect">
            <a:avLst/>
          </a:prstGeom>
          <a:noFill/>
        </p:spPr>
        <p:txBody>
          <a:bodyPr wrap="square" rtlCol="0">
            <a:spAutoFit/>
          </a:bodyPr>
          <a:lstStyle/>
          <a:p>
            <a:r>
              <a:rPr lang="en-US"/>
              <a:t>It is also known as widening conversion (type promotion) of the data type.</a:t>
            </a:r>
            <a:endParaRPr lang="en-IN" dirty="0"/>
          </a:p>
        </p:txBody>
      </p:sp>
    </p:spTree>
    <p:extLst>
      <p:ext uri="{BB962C8B-B14F-4D97-AF65-F5344CB8AC3E}">
        <p14:creationId xmlns:p14="http://schemas.microsoft.com/office/powerpoint/2010/main" val="12164059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33E0C-ECCC-2702-E07A-9FC9CE4B32FE}"/>
              </a:ext>
            </a:extLst>
          </p:cNvPr>
          <p:cNvSpPr>
            <a:spLocks noGrp="1"/>
          </p:cNvSpPr>
          <p:nvPr>
            <p:ph type="title"/>
          </p:nvPr>
        </p:nvSpPr>
        <p:spPr/>
        <p:txBody>
          <a:bodyPr/>
          <a:lstStyle/>
          <a:p>
            <a:r>
              <a:rPr lang="en-US" dirty="0"/>
              <a:t>TYPE CASTING</a:t>
            </a:r>
            <a:endParaRPr lang="en-IN" dirty="0"/>
          </a:p>
        </p:txBody>
      </p:sp>
      <p:sp>
        <p:nvSpPr>
          <p:cNvPr id="3" name="Content Placeholder 2">
            <a:extLst>
              <a:ext uri="{FF2B5EF4-FFF2-40B4-BE49-F238E27FC236}">
                <a16:creationId xmlns:a16="http://schemas.microsoft.com/office/drawing/2014/main" id="{88B0AB2D-38F3-7115-D2C6-33D6CC6472A2}"/>
              </a:ext>
            </a:extLst>
          </p:cNvPr>
          <p:cNvSpPr>
            <a:spLocks noGrp="1"/>
          </p:cNvSpPr>
          <p:nvPr>
            <p:ph idx="1"/>
          </p:nvPr>
        </p:nvSpPr>
        <p:spPr/>
        <p:txBody>
          <a:bodyPr/>
          <a:lstStyle/>
          <a:p>
            <a:pPr marL="0" indent="0">
              <a:buNone/>
            </a:pPr>
            <a:r>
              <a:rPr lang="en-IN" dirty="0" err="1"/>
              <a:t>Destination_datatype</a:t>
            </a:r>
            <a:r>
              <a:rPr lang="en-IN" dirty="0"/>
              <a:t> = (</a:t>
            </a:r>
            <a:r>
              <a:rPr lang="en-IN" dirty="0" err="1"/>
              <a:t>target_datatype</a:t>
            </a:r>
            <a:r>
              <a:rPr lang="en-IN" dirty="0"/>
              <a:t>) variable;</a:t>
            </a:r>
          </a:p>
        </p:txBody>
      </p:sp>
      <p:pic>
        <p:nvPicPr>
          <p:cNvPr id="5" name="Picture 4">
            <a:extLst>
              <a:ext uri="{FF2B5EF4-FFF2-40B4-BE49-F238E27FC236}">
                <a16:creationId xmlns:a16="http://schemas.microsoft.com/office/drawing/2014/main" id="{E4C3C5E2-CC9C-24EE-FA9B-B86D342FA5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7403" y="3227767"/>
            <a:ext cx="2674852" cy="2949196"/>
          </a:xfrm>
          <a:prstGeom prst="rect">
            <a:avLst/>
          </a:prstGeom>
        </p:spPr>
      </p:pic>
    </p:spTree>
    <p:extLst>
      <p:ext uri="{BB962C8B-B14F-4D97-AF65-F5344CB8AC3E}">
        <p14:creationId xmlns:p14="http://schemas.microsoft.com/office/powerpoint/2010/main" val="16699700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6099B-47D2-9305-690C-B510A94BAA82}"/>
              </a:ext>
            </a:extLst>
          </p:cNvPr>
          <p:cNvSpPr>
            <a:spLocks noGrp="1"/>
          </p:cNvSpPr>
          <p:nvPr>
            <p:ph type="title"/>
          </p:nvPr>
        </p:nvSpPr>
        <p:spPr/>
        <p:txBody>
          <a:bodyPr/>
          <a:lstStyle/>
          <a:p>
            <a:r>
              <a:rPr lang="en-US" dirty="0"/>
              <a:t>STATEMENTS</a:t>
            </a:r>
            <a:endParaRPr lang="en-IN" dirty="0"/>
          </a:p>
        </p:txBody>
      </p:sp>
      <p:pic>
        <p:nvPicPr>
          <p:cNvPr id="5" name="Content Placeholder 4">
            <a:extLst>
              <a:ext uri="{FF2B5EF4-FFF2-40B4-BE49-F238E27FC236}">
                <a16:creationId xmlns:a16="http://schemas.microsoft.com/office/drawing/2014/main" id="{FEB61875-FF95-1AAD-8387-CE2D93314B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55059" y="484336"/>
            <a:ext cx="5811151" cy="5889328"/>
          </a:xfrm>
        </p:spPr>
      </p:pic>
    </p:spTree>
    <p:extLst>
      <p:ext uri="{BB962C8B-B14F-4D97-AF65-F5344CB8AC3E}">
        <p14:creationId xmlns:p14="http://schemas.microsoft.com/office/powerpoint/2010/main" val="39081588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78675-1C85-37D8-BF77-4C4200EE82CE}"/>
              </a:ext>
            </a:extLst>
          </p:cNvPr>
          <p:cNvSpPr>
            <a:spLocks noGrp="1"/>
          </p:cNvSpPr>
          <p:nvPr>
            <p:ph type="title"/>
          </p:nvPr>
        </p:nvSpPr>
        <p:spPr/>
        <p:txBody>
          <a:bodyPr/>
          <a:lstStyle/>
          <a:p>
            <a:r>
              <a:rPr lang="en-US" dirty="0"/>
              <a:t>LOOPS</a:t>
            </a:r>
            <a:endParaRPr lang="en-IN" dirty="0"/>
          </a:p>
        </p:txBody>
      </p:sp>
      <p:sp>
        <p:nvSpPr>
          <p:cNvPr id="3" name="Content Placeholder 2">
            <a:extLst>
              <a:ext uri="{FF2B5EF4-FFF2-40B4-BE49-F238E27FC236}">
                <a16:creationId xmlns:a16="http://schemas.microsoft.com/office/drawing/2014/main" id="{D587516E-D523-01AE-CF22-676444E371F6}"/>
              </a:ext>
            </a:extLst>
          </p:cNvPr>
          <p:cNvSpPr>
            <a:spLocks noGrp="1"/>
          </p:cNvSpPr>
          <p:nvPr>
            <p:ph idx="1"/>
          </p:nvPr>
        </p:nvSpPr>
        <p:spPr/>
        <p:txBody>
          <a:bodyPr/>
          <a:lstStyle/>
          <a:p>
            <a:pPr marL="0" indent="0">
              <a:buNone/>
            </a:pPr>
            <a:r>
              <a:rPr lang="en-US" dirty="0"/>
              <a:t>WHILE</a:t>
            </a:r>
          </a:p>
          <a:p>
            <a:pPr marL="0" indent="0">
              <a:buNone/>
            </a:pPr>
            <a:endParaRPr lang="en-US" dirty="0"/>
          </a:p>
          <a:p>
            <a:pPr marL="0" indent="0">
              <a:buNone/>
            </a:pPr>
            <a:r>
              <a:rPr lang="en-US" dirty="0"/>
              <a:t>DO WHILE</a:t>
            </a:r>
          </a:p>
          <a:p>
            <a:pPr marL="0" indent="0">
              <a:buNone/>
            </a:pPr>
            <a:endParaRPr lang="en-US" dirty="0"/>
          </a:p>
          <a:p>
            <a:pPr marL="0" indent="0">
              <a:buNone/>
            </a:pPr>
            <a:endParaRPr lang="en-US" dirty="0"/>
          </a:p>
          <a:p>
            <a:pPr marL="0" indent="0">
              <a:buNone/>
            </a:pPr>
            <a:r>
              <a:rPr lang="en-US" dirty="0"/>
              <a:t>FOR</a:t>
            </a:r>
            <a:endParaRPr lang="en-IN" dirty="0"/>
          </a:p>
        </p:txBody>
      </p:sp>
    </p:spTree>
    <p:extLst>
      <p:ext uri="{BB962C8B-B14F-4D97-AF65-F5344CB8AC3E}">
        <p14:creationId xmlns:p14="http://schemas.microsoft.com/office/powerpoint/2010/main" val="37685891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B29EE-B9C7-DE52-FED1-2044B4AFBA6A}"/>
              </a:ext>
            </a:extLst>
          </p:cNvPr>
          <p:cNvSpPr>
            <a:spLocks noGrp="1"/>
          </p:cNvSpPr>
          <p:nvPr>
            <p:ph type="title"/>
          </p:nvPr>
        </p:nvSpPr>
        <p:spPr/>
        <p:txBody>
          <a:bodyPr/>
          <a:lstStyle/>
          <a:p>
            <a:r>
              <a:rPr lang="en-US" dirty="0"/>
              <a:t>PATTRENS</a:t>
            </a:r>
            <a:endParaRPr lang="en-IN" dirty="0"/>
          </a:p>
        </p:txBody>
      </p:sp>
      <p:pic>
        <p:nvPicPr>
          <p:cNvPr id="5" name="Content Placeholder 4">
            <a:extLst>
              <a:ext uri="{FF2B5EF4-FFF2-40B4-BE49-F238E27FC236}">
                <a16:creationId xmlns:a16="http://schemas.microsoft.com/office/drawing/2014/main" id="{A87E346B-2146-A553-C401-8FE909DFEE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4825" y="1724368"/>
            <a:ext cx="10865022" cy="3991233"/>
          </a:xfrm>
        </p:spPr>
      </p:pic>
    </p:spTree>
    <p:extLst>
      <p:ext uri="{BB962C8B-B14F-4D97-AF65-F5344CB8AC3E}">
        <p14:creationId xmlns:p14="http://schemas.microsoft.com/office/powerpoint/2010/main" val="42501647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FD5CF-B292-7035-A59C-6C7E3DD420A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357FF6B-1870-93CA-6AD2-123E2780184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849039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21FA5-7657-2511-F7EC-DFA4BD78AE68}"/>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E258CEFE-BEFB-AFA6-E330-5EA28524FC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0862" y="469470"/>
            <a:ext cx="6492150" cy="4763215"/>
          </a:xfrm>
        </p:spPr>
      </p:pic>
      <p:sp>
        <p:nvSpPr>
          <p:cNvPr id="6" name="TextBox 5">
            <a:extLst>
              <a:ext uri="{FF2B5EF4-FFF2-40B4-BE49-F238E27FC236}">
                <a16:creationId xmlns:a16="http://schemas.microsoft.com/office/drawing/2014/main" id="{88F46E9C-6F12-85E7-0BA9-28EC0FD5CF6C}"/>
              </a:ext>
            </a:extLst>
          </p:cNvPr>
          <p:cNvSpPr txBox="1"/>
          <p:nvPr/>
        </p:nvSpPr>
        <p:spPr>
          <a:xfrm flipH="1">
            <a:off x="7534539" y="2268638"/>
            <a:ext cx="3819261" cy="1754326"/>
          </a:xfrm>
          <a:prstGeom prst="rect">
            <a:avLst/>
          </a:prstGeom>
          <a:noFill/>
        </p:spPr>
        <p:txBody>
          <a:bodyPr wrap="square" rtlCol="0">
            <a:spAutoFit/>
          </a:bodyPr>
          <a:lstStyle/>
          <a:p>
            <a:r>
              <a:rPr lang="en-US" dirty="0"/>
              <a:t>1 . // OR /*</a:t>
            </a:r>
          </a:p>
          <a:p>
            <a:pPr marL="342900" indent="-342900">
              <a:buAutoNum type="arabicPeriod" startAt="2"/>
            </a:pPr>
            <a:r>
              <a:rPr lang="en-US" dirty="0"/>
              <a:t>include&lt;</a:t>
            </a:r>
            <a:r>
              <a:rPr lang="en-US" dirty="0" err="1"/>
              <a:t>stdio.h</a:t>
            </a:r>
            <a:r>
              <a:rPr lang="en-US" dirty="0"/>
              <a:t>&gt;</a:t>
            </a:r>
          </a:p>
          <a:p>
            <a:pPr marL="342900" indent="-342900">
              <a:buAutoNum type="arabicPeriod" startAt="2"/>
            </a:pPr>
            <a:r>
              <a:rPr lang="en-US" dirty="0"/>
              <a:t>#define pi 3.14</a:t>
            </a:r>
          </a:p>
          <a:p>
            <a:pPr marL="342900" indent="-342900">
              <a:buAutoNum type="arabicPeriod" startAt="2"/>
            </a:pPr>
            <a:r>
              <a:rPr lang="en-US" dirty="0"/>
              <a:t>Float a =22;</a:t>
            </a:r>
          </a:p>
          <a:p>
            <a:pPr marL="342900" indent="-342900">
              <a:buAutoNum type="arabicPeriod" startAt="2"/>
            </a:pPr>
            <a:r>
              <a:rPr lang="en-US" dirty="0"/>
              <a:t>Main </a:t>
            </a:r>
          </a:p>
          <a:p>
            <a:pPr marL="342900" indent="-342900">
              <a:buAutoNum type="arabicPeriod" startAt="2"/>
            </a:pPr>
            <a:r>
              <a:rPr lang="en-US" dirty="0"/>
              <a:t>Int ….</a:t>
            </a:r>
            <a:endParaRPr lang="en-IN" dirty="0"/>
          </a:p>
        </p:txBody>
      </p:sp>
    </p:spTree>
    <p:extLst>
      <p:ext uri="{BB962C8B-B14F-4D97-AF65-F5344CB8AC3E}">
        <p14:creationId xmlns:p14="http://schemas.microsoft.com/office/powerpoint/2010/main" val="1314995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C1B6F-1155-8F1B-251C-F8D79414B76A}"/>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00254CF3-6499-EF40-2849-159E1ED832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776" y="215985"/>
            <a:ext cx="7530514" cy="5223595"/>
          </a:xfrm>
        </p:spPr>
      </p:pic>
      <p:sp>
        <p:nvSpPr>
          <p:cNvPr id="6" name="TextBox 5">
            <a:extLst>
              <a:ext uri="{FF2B5EF4-FFF2-40B4-BE49-F238E27FC236}">
                <a16:creationId xmlns:a16="http://schemas.microsoft.com/office/drawing/2014/main" id="{02C73681-93E4-91F8-BE97-DF9813663066}"/>
              </a:ext>
            </a:extLst>
          </p:cNvPr>
          <p:cNvSpPr txBox="1"/>
          <p:nvPr/>
        </p:nvSpPr>
        <p:spPr>
          <a:xfrm>
            <a:off x="520861" y="4953964"/>
            <a:ext cx="4548850" cy="646331"/>
          </a:xfrm>
          <a:prstGeom prst="rect">
            <a:avLst/>
          </a:prstGeom>
          <a:noFill/>
        </p:spPr>
        <p:txBody>
          <a:bodyPr wrap="square" rtlCol="0">
            <a:spAutoFit/>
          </a:bodyPr>
          <a:lstStyle/>
          <a:p>
            <a:r>
              <a:rPr lang="en-US" dirty="0"/>
              <a:t>PCAL </a:t>
            </a:r>
          </a:p>
          <a:p>
            <a:r>
              <a:rPr lang="en-US" dirty="0"/>
              <a:t>SOURCE CODE TO EXE CODE</a:t>
            </a:r>
            <a:endParaRPr lang="en-IN" dirty="0"/>
          </a:p>
        </p:txBody>
      </p:sp>
      <p:sp>
        <p:nvSpPr>
          <p:cNvPr id="7" name="TextBox 6">
            <a:extLst>
              <a:ext uri="{FF2B5EF4-FFF2-40B4-BE49-F238E27FC236}">
                <a16:creationId xmlns:a16="http://schemas.microsoft.com/office/drawing/2014/main" id="{FFA62501-872F-A429-B38D-B9CFC6DBB07D}"/>
              </a:ext>
            </a:extLst>
          </p:cNvPr>
          <p:cNvSpPr txBox="1"/>
          <p:nvPr/>
        </p:nvSpPr>
        <p:spPr>
          <a:xfrm>
            <a:off x="3090440" y="1719370"/>
            <a:ext cx="8992784" cy="369332"/>
          </a:xfrm>
          <a:prstGeom prst="rect">
            <a:avLst/>
          </a:prstGeom>
          <a:noFill/>
        </p:spPr>
        <p:txBody>
          <a:bodyPr wrap="square" rtlCol="0">
            <a:spAutoFit/>
          </a:bodyPr>
          <a:lstStyle/>
          <a:p>
            <a:r>
              <a:rPr lang="en-US" dirty="0"/>
              <a:t>:  Removes Comments , Include header File in Source Code , Replace Macro name with code</a:t>
            </a:r>
            <a:endParaRPr lang="en-IN" dirty="0"/>
          </a:p>
        </p:txBody>
      </p:sp>
      <p:sp>
        <p:nvSpPr>
          <p:cNvPr id="8" name="TextBox 7">
            <a:extLst>
              <a:ext uri="{FF2B5EF4-FFF2-40B4-BE49-F238E27FC236}">
                <a16:creationId xmlns:a16="http://schemas.microsoft.com/office/drawing/2014/main" id="{CA7547F7-94C9-78BB-0110-666CA1D18C6A}"/>
              </a:ext>
            </a:extLst>
          </p:cNvPr>
          <p:cNvSpPr txBox="1"/>
          <p:nvPr/>
        </p:nvSpPr>
        <p:spPr>
          <a:xfrm>
            <a:off x="2419109" y="2303362"/>
            <a:ext cx="3098157" cy="369332"/>
          </a:xfrm>
          <a:prstGeom prst="rect">
            <a:avLst/>
          </a:prstGeom>
          <a:noFill/>
        </p:spPr>
        <p:txBody>
          <a:bodyPr wrap="square" rtlCol="0">
            <a:spAutoFit/>
          </a:bodyPr>
          <a:lstStyle/>
          <a:p>
            <a:r>
              <a:rPr lang="en-US" dirty="0"/>
              <a:t>: generate assembly code</a:t>
            </a:r>
            <a:endParaRPr lang="en-IN" dirty="0"/>
          </a:p>
        </p:txBody>
      </p:sp>
      <p:sp>
        <p:nvSpPr>
          <p:cNvPr id="9" name="TextBox 8">
            <a:extLst>
              <a:ext uri="{FF2B5EF4-FFF2-40B4-BE49-F238E27FC236}">
                <a16:creationId xmlns:a16="http://schemas.microsoft.com/office/drawing/2014/main" id="{E2FEB3EA-240A-8392-A8EC-5EA2FFC76A1F}"/>
              </a:ext>
            </a:extLst>
          </p:cNvPr>
          <p:cNvSpPr txBox="1"/>
          <p:nvPr/>
        </p:nvSpPr>
        <p:spPr>
          <a:xfrm>
            <a:off x="2118167" y="3446642"/>
            <a:ext cx="2511706" cy="923330"/>
          </a:xfrm>
          <a:prstGeom prst="rect">
            <a:avLst/>
          </a:prstGeom>
          <a:noFill/>
        </p:spPr>
        <p:txBody>
          <a:bodyPr wrap="square" rtlCol="0">
            <a:spAutoFit/>
          </a:bodyPr>
          <a:lstStyle/>
          <a:p>
            <a:r>
              <a:rPr lang="en-US" dirty="0"/>
              <a:t>:Multiple units of object codes are linked to together in this step</a:t>
            </a:r>
            <a:endParaRPr lang="en-IN" dirty="0"/>
          </a:p>
        </p:txBody>
      </p:sp>
    </p:spTree>
    <p:extLst>
      <p:ext uri="{BB962C8B-B14F-4D97-AF65-F5344CB8AC3E}">
        <p14:creationId xmlns:p14="http://schemas.microsoft.com/office/powerpoint/2010/main" val="888583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1C8E6-6DEB-3BE5-C3B5-E0B4DF610874}"/>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6E3E09FD-E22B-1332-722F-66760D6709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4263" y="578734"/>
            <a:ext cx="7026414" cy="5502856"/>
          </a:xfrm>
        </p:spPr>
      </p:pic>
      <p:pic>
        <p:nvPicPr>
          <p:cNvPr id="7" name="Picture 6">
            <a:extLst>
              <a:ext uri="{FF2B5EF4-FFF2-40B4-BE49-F238E27FC236}">
                <a16:creationId xmlns:a16="http://schemas.microsoft.com/office/drawing/2014/main" id="{3F8411D5-8D7D-6848-92E1-4A8E1DF496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3880" y="389059"/>
            <a:ext cx="1656717" cy="6138845"/>
          </a:xfrm>
          <a:prstGeom prst="rect">
            <a:avLst/>
          </a:prstGeom>
        </p:spPr>
      </p:pic>
    </p:spTree>
    <p:extLst>
      <p:ext uri="{BB962C8B-B14F-4D97-AF65-F5344CB8AC3E}">
        <p14:creationId xmlns:p14="http://schemas.microsoft.com/office/powerpoint/2010/main" val="2268397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5A9CB-B905-2B2C-C720-AB14FC692768}"/>
              </a:ext>
            </a:extLst>
          </p:cNvPr>
          <p:cNvSpPr>
            <a:spLocks noGrp="1"/>
          </p:cNvSpPr>
          <p:nvPr>
            <p:ph type="title"/>
          </p:nvPr>
        </p:nvSpPr>
        <p:spPr/>
        <p:txBody>
          <a:bodyPr/>
          <a:lstStyle/>
          <a:p>
            <a:r>
              <a:rPr lang="en-US" dirty="0"/>
              <a:t>Properties : • Size of a variable • Name of a variable </a:t>
            </a:r>
            <a:endParaRPr lang="en-IN" dirty="0"/>
          </a:p>
        </p:txBody>
      </p:sp>
      <p:sp>
        <p:nvSpPr>
          <p:cNvPr id="3" name="Content Placeholder 2">
            <a:extLst>
              <a:ext uri="{FF2B5EF4-FFF2-40B4-BE49-F238E27FC236}">
                <a16:creationId xmlns:a16="http://schemas.microsoft.com/office/drawing/2014/main" id="{D43CAC7A-CB6A-8470-5CB8-22ABF1D1522E}"/>
              </a:ext>
            </a:extLst>
          </p:cNvPr>
          <p:cNvSpPr>
            <a:spLocks noGrp="1"/>
          </p:cNvSpPr>
          <p:nvPr>
            <p:ph idx="1"/>
          </p:nvPr>
        </p:nvSpPr>
        <p:spPr/>
        <p:txBody>
          <a:bodyPr/>
          <a:lstStyle/>
          <a:p>
            <a:pPr marL="0" indent="0">
              <a:buNone/>
            </a:pPr>
            <a:r>
              <a:rPr lang="en-US" dirty="0"/>
              <a:t>• In programming, a variable is a container (storage area) to hold the data. </a:t>
            </a:r>
          </a:p>
          <a:p>
            <a:pPr marL="0" indent="0">
              <a:buNone/>
            </a:pPr>
            <a:r>
              <a:rPr lang="en-US" dirty="0"/>
              <a:t>• To indicate the storage area, each variable should be given a unique name (identifier).</a:t>
            </a:r>
          </a:p>
          <a:p>
            <a:pPr marL="0" indent="0">
              <a:buNone/>
            </a:pPr>
            <a:r>
              <a:rPr lang="en-US" dirty="0"/>
              <a:t> • Variable names are just the symbolic representation of a memory location. </a:t>
            </a:r>
          </a:p>
          <a:p>
            <a:pPr marL="0" indent="0">
              <a:buNone/>
            </a:pPr>
            <a:r>
              <a:rPr lang="en-US" dirty="0"/>
              <a:t>For example: </a:t>
            </a:r>
          </a:p>
          <a:p>
            <a:pPr marL="0" indent="0">
              <a:buNone/>
            </a:pPr>
            <a:r>
              <a:rPr lang="en-US" dirty="0"/>
              <a:t>int age;      //declaration</a:t>
            </a:r>
          </a:p>
          <a:p>
            <a:pPr marL="0" indent="0">
              <a:buNone/>
            </a:pPr>
            <a:r>
              <a:rPr lang="en-US" dirty="0"/>
              <a:t> int age=23;     //Initialization </a:t>
            </a:r>
            <a:endParaRPr lang="en-IN" dirty="0"/>
          </a:p>
        </p:txBody>
      </p:sp>
    </p:spTree>
    <p:extLst>
      <p:ext uri="{BB962C8B-B14F-4D97-AF65-F5344CB8AC3E}">
        <p14:creationId xmlns:p14="http://schemas.microsoft.com/office/powerpoint/2010/main" val="4260144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81BDB-0FDE-04B3-4279-A199FCEA92B8}"/>
              </a:ext>
            </a:extLst>
          </p:cNvPr>
          <p:cNvSpPr>
            <a:spLocks noGrp="1"/>
          </p:cNvSpPr>
          <p:nvPr>
            <p:ph type="title"/>
          </p:nvPr>
        </p:nvSpPr>
        <p:spPr>
          <a:xfrm>
            <a:off x="444661" y="862836"/>
            <a:ext cx="10515600" cy="1325563"/>
          </a:xfrm>
        </p:spPr>
        <p:txBody>
          <a:bodyPr>
            <a:normAutofit fontScale="90000"/>
          </a:bodyPr>
          <a:lstStyle/>
          <a:p>
            <a:r>
              <a:rPr lang="en-US" dirty="0">
                <a:highlight>
                  <a:srgbClr val="FFFF00"/>
                </a:highlight>
              </a:rPr>
              <a:t>Keywords</a:t>
            </a:r>
            <a:r>
              <a:rPr lang="en-US" dirty="0"/>
              <a:t> are predefined, reserved words used in programming that have special meanings to the compiler. Keywords are part of the syntax and they cannot be used as an identifier (variable/function name)</a:t>
            </a:r>
            <a:endParaRPr lang="en-IN" dirty="0"/>
          </a:p>
        </p:txBody>
      </p:sp>
      <p:sp>
        <p:nvSpPr>
          <p:cNvPr id="3" name="Content Placeholder 2">
            <a:extLst>
              <a:ext uri="{FF2B5EF4-FFF2-40B4-BE49-F238E27FC236}">
                <a16:creationId xmlns:a16="http://schemas.microsoft.com/office/drawing/2014/main" id="{7D496BAE-E79D-D63A-9621-5563F49073FB}"/>
              </a:ext>
            </a:extLst>
          </p:cNvPr>
          <p:cNvSpPr>
            <a:spLocks noGrp="1"/>
          </p:cNvSpPr>
          <p:nvPr>
            <p:ph idx="1"/>
          </p:nvPr>
        </p:nvSpPr>
        <p:spPr>
          <a:xfrm>
            <a:off x="2366058" y="3819495"/>
            <a:ext cx="10515600" cy="4351338"/>
          </a:xfrm>
        </p:spPr>
        <p:txBody>
          <a:bodyPr/>
          <a:lstStyle/>
          <a:p>
            <a:r>
              <a:rPr lang="en-US" dirty="0"/>
              <a:t>We can say that an </a:t>
            </a:r>
            <a:r>
              <a:rPr lang="en-US" dirty="0">
                <a:highlight>
                  <a:srgbClr val="FFFF00"/>
                </a:highlight>
              </a:rPr>
              <a:t>identifier</a:t>
            </a:r>
            <a:r>
              <a:rPr lang="en-US" dirty="0"/>
              <a:t> is a collection of alphanumeric characters that begins either with an alphabetical character or an underscore, which are used to represent various programming elements such as variables, functions, arrays, structures, unions, labels, etc.</a:t>
            </a:r>
            <a:endParaRPr lang="en-IN" dirty="0"/>
          </a:p>
        </p:txBody>
      </p:sp>
    </p:spTree>
    <p:extLst>
      <p:ext uri="{BB962C8B-B14F-4D97-AF65-F5344CB8AC3E}">
        <p14:creationId xmlns:p14="http://schemas.microsoft.com/office/powerpoint/2010/main" val="1555542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58C36-971D-5C30-0120-F4F2FBED185B}"/>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314387A9-7558-7702-74C5-0FD0D322D9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15295"/>
            <a:ext cx="7784848" cy="5617180"/>
          </a:xfrm>
        </p:spPr>
      </p:pic>
      <p:sp>
        <p:nvSpPr>
          <p:cNvPr id="6" name="TextBox 5">
            <a:extLst>
              <a:ext uri="{FF2B5EF4-FFF2-40B4-BE49-F238E27FC236}">
                <a16:creationId xmlns:a16="http://schemas.microsoft.com/office/drawing/2014/main" id="{299A0F40-B422-63F3-A056-84D328561D83}"/>
              </a:ext>
            </a:extLst>
          </p:cNvPr>
          <p:cNvSpPr txBox="1"/>
          <p:nvPr/>
        </p:nvSpPr>
        <p:spPr>
          <a:xfrm>
            <a:off x="2795196" y="5707800"/>
            <a:ext cx="9137840" cy="923330"/>
          </a:xfrm>
          <a:prstGeom prst="rect">
            <a:avLst/>
          </a:prstGeom>
          <a:noFill/>
        </p:spPr>
        <p:txBody>
          <a:bodyPr wrap="square" rtlCol="0">
            <a:spAutoFit/>
          </a:bodyPr>
          <a:lstStyle/>
          <a:p>
            <a:r>
              <a:rPr lang="en-US" dirty="0"/>
              <a:t>• It cannot include any special characters or punctuation marks (like #, $, ^, ?, . , etc.) except underscore ‘ _ ’ </a:t>
            </a:r>
          </a:p>
          <a:p>
            <a:r>
              <a:rPr lang="en-US" dirty="0"/>
              <a:t>• There cannot be two successive underscores</a:t>
            </a:r>
            <a:endParaRPr lang="en-IN" dirty="0"/>
          </a:p>
        </p:txBody>
      </p:sp>
    </p:spTree>
    <p:extLst>
      <p:ext uri="{BB962C8B-B14F-4D97-AF65-F5344CB8AC3E}">
        <p14:creationId xmlns:p14="http://schemas.microsoft.com/office/powerpoint/2010/main" val="3010541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78258-489C-86C9-E157-60E54C9CCFB9}"/>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63F9ACE0-C696-B515-271F-129BC426B6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8719" y="266218"/>
            <a:ext cx="6724891" cy="6685629"/>
          </a:xfrm>
        </p:spPr>
      </p:pic>
    </p:spTree>
    <p:extLst>
      <p:ext uri="{BB962C8B-B14F-4D97-AF65-F5344CB8AC3E}">
        <p14:creationId xmlns:p14="http://schemas.microsoft.com/office/powerpoint/2010/main" val="10735714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349</Words>
  <Application>Microsoft Office PowerPoint</Application>
  <PresentationFormat>Widescreen</PresentationFormat>
  <Paragraphs>44</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C NOTES</vt:lpstr>
      <vt:lpstr>PowerPoint Presentation</vt:lpstr>
      <vt:lpstr>PowerPoint Presentation</vt:lpstr>
      <vt:lpstr>PowerPoint Presentation</vt:lpstr>
      <vt:lpstr>PowerPoint Presentation</vt:lpstr>
      <vt:lpstr>Properties : • Size of a variable • Name of a variable </vt:lpstr>
      <vt:lpstr>Keywords are predefined, reserved words used in programming that have special meanings to the compiler. Keywords are part of the syntax and they cannot be used as an identifier (variable/function name)</vt:lpstr>
      <vt:lpstr>PowerPoint Presentation</vt:lpstr>
      <vt:lpstr>PowerPoint Presentation</vt:lpstr>
      <vt:lpstr>• Modifiers are C keywords that modify the meaning of fundamental data types.</vt:lpstr>
      <vt:lpstr>PowerPoint Presentation</vt:lpstr>
      <vt:lpstr>PowerPoint Presentation</vt:lpstr>
      <vt:lpstr>PowerPoint Presentation</vt:lpstr>
      <vt:lpstr>LOGICAL/RELATIONAL</vt:lpstr>
      <vt:lpstr>PowerPoint Presentation</vt:lpstr>
      <vt:lpstr>BITWISE COMPLEMENT : ~</vt:lpstr>
      <vt:lpstr>PowerPoint Presentation</vt:lpstr>
      <vt:lpstr>PowerPoint Presentation</vt:lpstr>
      <vt:lpstr>PowerPoint Presentation</vt:lpstr>
      <vt:lpstr>PowerPoint Presentation</vt:lpstr>
      <vt:lpstr>Implicit Conversion •  C automatically converts any intermediate values to the proper type so that the expression can be evaluated without loosing any significance. </vt:lpstr>
      <vt:lpstr>TYPE CASTING</vt:lpstr>
      <vt:lpstr>STATEMENTS</vt:lpstr>
      <vt:lpstr>LOOPS</vt:lpstr>
      <vt:lpstr>PATTRENS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NOTES</dc:title>
  <dc:creator>Moksh Sharma</dc:creator>
  <cp:lastModifiedBy>Moksh Sharma</cp:lastModifiedBy>
  <cp:revision>1</cp:revision>
  <dcterms:created xsi:type="dcterms:W3CDTF">2022-10-24T07:20:26Z</dcterms:created>
  <dcterms:modified xsi:type="dcterms:W3CDTF">2022-10-24T08:07:24Z</dcterms:modified>
</cp:coreProperties>
</file>