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rimo" panose="020B0604020202020204" charset="0"/>
      <p:regular r:id="rId8"/>
    </p:embeddedFont>
    <p:embeddedFont>
      <p:font typeface="Outfit Extra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1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Revolutionizing Car Rentals: A Seamless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Welcome! This presentation outlines a car rental system. It highlights key features and future scope. Discover the system's innovative workflow. It will transform the rental experience.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603E2-983C-55E1-6F82-F146D22665C5}"/>
              </a:ext>
            </a:extLst>
          </p:cNvPr>
          <p:cNvSpPr/>
          <p:nvPr/>
        </p:nvSpPr>
        <p:spPr>
          <a:xfrm>
            <a:off x="12712390" y="7738946"/>
            <a:ext cx="1839951" cy="395049"/>
          </a:xfrm>
          <a:prstGeom prst="rect">
            <a:avLst/>
          </a:prstGeom>
          <a:solidFill>
            <a:srgbClr val="0A0B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91A13B7-3057-F0C7-B80E-186BAB24141D}"/>
              </a:ext>
            </a:extLst>
          </p:cNvPr>
          <p:cNvSpPr/>
          <p:nvPr/>
        </p:nvSpPr>
        <p:spPr>
          <a:xfrm>
            <a:off x="0" y="0"/>
            <a:ext cx="4140679" cy="911401"/>
          </a:xfrm>
          <a:custGeom>
            <a:avLst/>
            <a:gdLst/>
            <a:ahLst/>
            <a:cxnLst/>
            <a:rect l="l" t="t" r="r" b="b"/>
            <a:pathLst>
              <a:path w="5489360" h="1463829">
                <a:moveTo>
                  <a:pt x="0" y="0"/>
                </a:moveTo>
                <a:lnTo>
                  <a:pt x="5489360" y="0"/>
                </a:lnTo>
                <a:lnTo>
                  <a:pt x="5489360" y="1463829"/>
                </a:lnTo>
                <a:lnTo>
                  <a:pt x="0" y="1463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7310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Dual Interface: Owner and Customer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Owner Interface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Manage vehicles and track metrics. Set pricing and availability easily. Monitor performance.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Customer Interface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Seamless booking experience for users. Find your car quickly. Easy payments.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2D8E7-FA9A-795D-278E-1B3FF19E455B}"/>
              </a:ext>
            </a:extLst>
          </p:cNvPr>
          <p:cNvSpPr/>
          <p:nvPr/>
        </p:nvSpPr>
        <p:spPr>
          <a:xfrm>
            <a:off x="12712390" y="7738946"/>
            <a:ext cx="1839951" cy="395049"/>
          </a:xfrm>
          <a:prstGeom prst="rect">
            <a:avLst/>
          </a:prstGeom>
          <a:solidFill>
            <a:srgbClr val="0A0B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54761023-477B-7811-4FCA-CDF075C2C7E9}"/>
              </a:ext>
            </a:extLst>
          </p:cNvPr>
          <p:cNvSpPr/>
          <p:nvPr/>
        </p:nvSpPr>
        <p:spPr>
          <a:xfrm>
            <a:off x="0" y="0"/>
            <a:ext cx="4140679" cy="911401"/>
          </a:xfrm>
          <a:custGeom>
            <a:avLst/>
            <a:gdLst/>
            <a:ahLst/>
            <a:cxnLst/>
            <a:rect l="l" t="t" r="r" b="b"/>
            <a:pathLst>
              <a:path w="5489360" h="1463829">
                <a:moveTo>
                  <a:pt x="0" y="0"/>
                </a:moveTo>
                <a:lnTo>
                  <a:pt x="5489360" y="0"/>
                </a:lnTo>
                <a:lnTo>
                  <a:pt x="5489360" y="1463829"/>
                </a:lnTo>
                <a:lnTo>
                  <a:pt x="0" y="1463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517469"/>
            <a:ext cx="6334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Diverse Access Methods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66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Different methods are used to make the interface easy to use for both customer and owner.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84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Contains Common utilities, helps to gain upto-date data.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645CE-46F5-8BDE-C2B3-DD88CE8AF69C}"/>
              </a:ext>
            </a:extLst>
          </p:cNvPr>
          <p:cNvSpPr/>
          <p:nvPr/>
        </p:nvSpPr>
        <p:spPr>
          <a:xfrm>
            <a:off x="12712390" y="7738946"/>
            <a:ext cx="1839951" cy="395049"/>
          </a:xfrm>
          <a:prstGeom prst="rect">
            <a:avLst/>
          </a:prstGeom>
          <a:solidFill>
            <a:srgbClr val="0A0B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C94F1A4F-3338-992B-CCE7-26F14BF7ABA3}"/>
              </a:ext>
            </a:extLst>
          </p:cNvPr>
          <p:cNvSpPr/>
          <p:nvPr/>
        </p:nvSpPr>
        <p:spPr>
          <a:xfrm>
            <a:off x="77779" y="83208"/>
            <a:ext cx="4140679" cy="911401"/>
          </a:xfrm>
          <a:custGeom>
            <a:avLst/>
            <a:gdLst/>
            <a:ahLst/>
            <a:cxnLst/>
            <a:rect l="l" t="t" r="r" b="b"/>
            <a:pathLst>
              <a:path w="5489360" h="1463829">
                <a:moveTo>
                  <a:pt x="0" y="0"/>
                </a:moveTo>
                <a:lnTo>
                  <a:pt x="5489360" y="0"/>
                </a:lnTo>
                <a:lnTo>
                  <a:pt x="5489360" y="1463829"/>
                </a:lnTo>
                <a:lnTo>
                  <a:pt x="0" y="1463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466367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Streamlined Workflow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Search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Customers easily search available cars. Quick filtering by type or dates.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Book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booking system, making rentals easy. Manage your booking.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Bill Generation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Bill generates according to the car he/she rents.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Return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Hassle-free return process and checkout. Easy to get going.</a:t>
            </a:r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3482D-0CDE-2015-C556-560A5F1E85C0}"/>
              </a:ext>
            </a:extLst>
          </p:cNvPr>
          <p:cNvSpPr/>
          <p:nvPr/>
        </p:nvSpPr>
        <p:spPr>
          <a:xfrm>
            <a:off x="12712390" y="7738946"/>
            <a:ext cx="1839951" cy="395049"/>
          </a:xfrm>
          <a:prstGeom prst="rect">
            <a:avLst/>
          </a:prstGeom>
          <a:solidFill>
            <a:srgbClr val="0A0B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31ACD7C-565E-E5F5-6909-9A4E3EF4DBF7}"/>
              </a:ext>
            </a:extLst>
          </p:cNvPr>
          <p:cNvSpPr/>
          <p:nvPr/>
        </p:nvSpPr>
        <p:spPr>
          <a:xfrm>
            <a:off x="0" y="-1"/>
            <a:ext cx="3076687" cy="811411"/>
          </a:xfrm>
          <a:custGeom>
            <a:avLst/>
            <a:gdLst/>
            <a:ahLst/>
            <a:cxnLst/>
            <a:rect l="l" t="t" r="r" b="b"/>
            <a:pathLst>
              <a:path w="5489360" h="1463829">
                <a:moveTo>
                  <a:pt x="0" y="0"/>
                </a:moveTo>
                <a:lnTo>
                  <a:pt x="5489360" y="0"/>
                </a:lnTo>
                <a:lnTo>
                  <a:pt x="5489360" y="1463829"/>
                </a:lnTo>
                <a:lnTo>
                  <a:pt x="0" y="14638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70321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Future Horizons and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3031688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AI Integration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Smart predictive maintenance analytics. Reduce downtime.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42629" y="3031688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Electric Vehicles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Expansion of the electric vehicle fleet. Environmentally friendly options.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52143" y="5455682"/>
            <a:ext cx="1935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Loyalty Program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Reward frequent renters with exclusive offers. Incentivize regular business.</a:t>
            </a:r>
            <a:endParaRPr lang="en-US" sz="1750" dirty="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311C8E5E-AFA6-115E-8174-5DD419C73FEE}"/>
              </a:ext>
            </a:extLst>
          </p:cNvPr>
          <p:cNvSpPr/>
          <p:nvPr/>
        </p:nvSpPr>
        <p:spPr>
          <a:xfrm>
            <a:off x="0" y="0"/>
            <a:ext cx="4140679" cy="911401"/>
          </a:xfrm>
          <a:custGeom>
            <a:avLst/>
            <a:gdLst/>
            <a:ahLst/>
            <a:cxnLst/>
            <a:rect l="l" t="t" r="r" b="b"/>
            <a:pathLst>
              <a:path w="5489360" h="1463829">
                <a:moveTo>
                  <a:pt x="0" y="0"/>
                </a:moveTo>
                <a:lnTo>
                  <a:pt x="5489360" y="0"/>
                </a:lnTo>
                <a:lnTo>
                  <a:pt x="5489360" y="1463829"/>
                </a:lnTo>
                <a:lnTo>
                  <a:pt x="0" y="1463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Arimo</vt:lpstr>
      <vt:lpstr>Arial</vt:lpstr>
      <vt:lpstr>Outfit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Moksh Kothari</cp:lastModifiedBy>
  <cp:revision>2</cp:revision>
  <dcterms:created xsi:type="dcterms:W3CDTF">2025-02-28T03:34:29Z</dcterms:created>
  <dcterms:modified xsi:type="dcterms:W3CDTF">2025-02-28T03:39:35Z</dcterms:modified>
</cp:coreProperties>
</file>