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5" r:id="rId8"/>
    <p:sldId id="262" r:id="rId9"/>
    <p:sldId id="259" r:id="rId10"/>
    <p:sldId id="26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sh Kothari" userId="0da07c59fa7c8281" providerId="LiveId" clId="{8FE2DA22-63F9-494F-8BBB-DC686206BFC3}"/>
    <pc:docChg chg="modSld sldOrd">
      <pc:chgData name="Moksh Kothari" userId="0da07c59fa7c8281" providerId="LiveId" clId="{8FE2DA22-63F9-494F-8BBB-DC686206BFC3}" dt="2024-08-30T03:22:58.641" v="2" actId="115"/>
      <pc:docMkLst>
        <pc:docMk/>
      </pc:docMkLst>
      <pc:sldChg chg="ord">
        <pc:chgData name="Moksh Kothari" userId="0da07c59fa7c8281" providerId="LiveId" clId="{8FE2DA22-63F9-494F-8BBB-DC686206BFC3}" dt="2024-08-30T03:22:29.729" v="1"/>
        <pc:sldMkLst>
          <pc:docMk/>
          <pc:sldMk cId="2784938442" sldId="266"/>
        </pc:sldMkLst>
      </pc:sldChg>
      <pc:sldChg chg="modSp mod">
        <pc:chgData name="Moksh Kothari" userId="0da07c59fa7c8281" providerId="LiveId" clId="{8FE2DA22-63F9-494F-8BBB-DC686206BFC3}" dt="2024-08-30T03:22:58.641" v="2" actId="115"/>
        <pc:sldMkLst>
          <pc:docMk/>
          <pc:sldMk cId="4201513421" sldId="267"/>
        </pc:sldMkLst>
        <pc:spChg chg="mod">
          <ac:chgData name="Moksh Kothari" userId="0da07c59fa7c8281" providerId="LiveId" clId="{8FE2DA22-63F9-494F-8BBB-DC686206BFC3}" dt="2024-08-30T03:22:58.641" v="2" actId="115"/>
          <ac:spMkLst>
            <pc:docMk/>
            <pc:sldMk cId="4201513421" sldId="26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5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9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1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2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9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1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6012-03FA-40CC-8CBA-6125D68BEAE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A9CF-9E97-4A3F-95B8-A75502338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" y="1907177"/>
            <a:ext cx="12191999" cy="5055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177" y="666205"/>
            <a:ext cx="12189822" cy="17235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Planner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Moksh Kothari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47" y="0"/>
            <a:ext cx="3280953" cy="6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3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9439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429691" y="2142309"/>
            <a:ext cx="7615646" cy="3683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Direct Client Relationship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 Dilution and Loss of Customer Ownership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Commission Fees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Consumer Preferences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challenges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67" y="-6528"/>
            <a:ext cx="3997233" cy="71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32857" y="809898"/>
            <a:ext cx="9248502" cy="578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 will tailor travel recommendations and itineraries based on user preferences, past behavior, and predictive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devices will offer real-time updates on travel conditions, airport wait times, and hotel room availability.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 for flight changes, gate updates, and itinerary modifications.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tours can offer immersive previews of destinations and accommodations before booking.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adjustment of travel plans based on real-time data and user preferences.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biometric data (e.g., facial recognition, fingerprints) for secure access and verification.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983" y="0"/>
            <a:ext cx="2821577" cy="7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953"/>
            <a:ext cx="12192000" cy="6296297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61606" y="1201782"/>
            <a:ext cx="8268788" cy="5212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 Management System build with modern technology can make travel planning and bookings less stressful.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have all the facilities that one need to arrange for a safe and joyous journey.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should allow users to book or have information about any transportation, hotels and restaurants.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all the facilities one would need for travelling. It is easy to use and understand by users.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access this software through app or its website.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697" y="0"/>
            <a:ext cx="2575560" cy="6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7806" y="1018903"/>
            <a:ext cx="15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94560" y="1632856"/>
            <a:ext cx="7863840" cy="41931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Access at Any Time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Data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Errors Significantly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Cost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Employees with a Self-Booking Option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76" y="26127"/>
            <a:ext cx="3092824" cy="9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693817" y="1214845"/>
            <a:ext cx="8804366" cy="51728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 Page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 to enter their credentials.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Login/Registration Page: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page allows user to gain access to an system, by entering their credentials.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main entry point for the user to interact with the system after login.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Personal Details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Personal Details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related to managing user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Hotel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related to making travel bookings.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Destinations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explore travel destinations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Payment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related to handling payment transactions for bookings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91" y="1"/>
            <a:ext cx="2671354" cy="10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"/>
            <a:ext cx="12192000" cy="603504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811487" y="2591878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1487" y="1441790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1487" y="4783178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1487" y="3661946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Tour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4321" y="2082426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94321" y="3174273"/>
            <a:ext cx="1867988" cy="7445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details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1487" y="5904410"/>
            <a:ext cx="1867988" cy="50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5745481" y="1951242"/>
            <a:ext cx="0" cy="640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5745481" y="3101330"/>
            <a:ext cx="0" cy="3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45481" y="3101330"/>
            <a:ext cx="0" cy="46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71509" y="335715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5745481" y="3101330"/>
            <a:ext cx="0" cy="5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5745481" y="3101330"/>
            <a:ext cx="0" cy="56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6" idx="2"/>
          </p:cNvCxnSpPr>
          <p:nvPr/>
        </p:nvCxnSpPr>
        <p:spPr>
          <a:xfrm>
            <a:off x="5745481" y="310133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45481" y="3101330"/>
            <a:ext cx="0" cy="5606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" idx="0"/>
          </p:cNvCxnSpPr>
          <p:nvPr/>
        </p:nvCxnSpPr>
        <p:spPr>
          <a:xfrm>
            <a:off x="5745481" y="4171398"/>
            <a:ext cx="0" cy="611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</p:cNvCxnSpPr>
          <p:nvPr/>
        </p:nvCxnSpPr>
        <p:spPr>
          <a:xfrm>
            <a:off x="5745481" y="5292630"/>
            <a:ext cx="0" cy="6509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679475" y="1696516"/>
            <a:ext cx="177219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451669" y="1696516"/>
            <a:ext cx="0" cy="3859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1"/>
          </p:cNvCxnSpPr>
          <p:nvPr/>
        </p:nvCxnSpPr>
        <p:spPr>
          <a:xfrm flipH="1">
            <a:off x="5745481" y="2337152"/>
            <a:ext cx="21488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79475" y="2846604"/>
            <a:ext cx="177219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51669" y="2846604"/>
            <a:ext cx="0" cy="3276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45481" y="3357154"/>
            <a:ext cx="2148840" cy="130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0"/>
            <a:ext cx="12192000" cy="822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7" y="17395"/>
            <a:ext cx="2786743" cy="8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3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929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  <a:reflection stA="81000" endPos="65000" dist="508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2063931" y="1185464"/>
            <a:ext cx="1672046" cy="548640"/>
          </a:xfrm>
          <a:prstGeom prst="rect">
            <a:avLst/>
          </a:prstGeom>
          <a:solidFill>
            <a:srgbClr val="AEE16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5538" y="255204"/>
            <a:ext cx="1784597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35224" y="252324"/>
            <a:ext cx="1644487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3565" y="1256213"/>
            <a:ext cx="1491343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32483" y="2234580"/>
            <a:ext cx="1803494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3914" y="2259875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5062402" y="849088"/>
            <a:ext cx="1819551" cy="1338943"/>
          </a:xfrm>
          <a:prstGeom prst="flowChartDecision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details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6319" y="1161507"/>
            <a:ext cx="1524000" cy="620486"/>
          </a:xfrm>
          <a:prstGeom prst="rect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35382" y="47547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712631" y="1989910"/>
            <a:ext cx="1455418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749243" y="2409553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663636" y="1443445"/>
            <a:ext cx="1504413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737667" y="799013"/>
            <a:ext cx="1367257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49243" y="150224"/>
            <a:ext cx="1537065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12033" y="150224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881953" y="1761310"/>
            <a:ext cx="1774365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08370" y="2345872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8205655" y="3027728"/>
            <a:ext cx="2283815" cy="1338943"/>
          </a:xfrm>
          <a:prstGeom prst="flowChartDecision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Package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08273" y="4697458"/>
            <a:ext cx="1672046" cy="548640"/>
          </a:xfrm>
          <a:prstGeom prst="rect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35272" y="5956529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441558" y="4045676"/>
            <a:ext cx="1577359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712630" y="4659222"/>
            <a:ext cx="1392293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685409" y="5257120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81953" y="5276713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606908" y="6006329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663636" y="5956529"/>
            <a:ext cx="1306286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5595257" y="3601123"/>
            <a:ext cx="1698171" cy="1338943"/>
          </a:xfrm>
          <a:prstGeom prst="flowChartDecision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Hotel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7711" y="3894908"/>
            <a:ext cx="1373780" cy="548640"/>
          </a:xfrm>
          <a:prstGeom prst="rect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Hotel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62402" y="4654925"/>
            <a:ext cx="875212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960848" y="3416664"/>
            <a:ext cx="1603205" cy="3699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984768" y="4609395"/>
            <a:ext cx="1227907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555263" y="5257120"/>
            <a:ext cx="875212" cy="4332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413791" y="2990083"/>
            <a:ext cx="1366171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54981" y="5234811"/>
            <a:ext cx="875212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37484" y="4945723"/>
            <a:ext cx="1020800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364872" y="3350787"/>
            <a:ext cx="875212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686266" y="2890004"/>
            <a:ext cx="875212" cy="3328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01141" y="2715510"/>
            <a:ext cx="1311192" cy="3888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0" y="3212777"/>
            <a:ext cx="1762123" cy="1338943"/>
          </a:xfrm>
          <a:prstGeom prst="flowChartDecision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Hotel Details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9285" y="5086611"/>
            <a:ext cx="1282334" cy="595171"/>
          </a:xfrm>
          <a:prstGeom prst="rect">
            <a:avLst/>
          </a:prstGeom>
          <a:solidFill>
            <a:srgbClr val="AEE1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635224" y="5975239"/>
            <a:ext cx="1007479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906425" y="5334614"/>
            <a:ext cx="1622780" cy="5781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Cost_per_day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955768" y="6362095"/>
            <a:ext cx="2015773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Food_charge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-87091" y="5911293"/>
            <a:ext cx="1687291" cy="4870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Ac_charge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>
            <a:endCxn id="8" idx="3"/>
          </p:cNvCxnSpPr>
          <p:nvPr/>
        </p:nvCxnSpPr>
        <p:spPr>
          <a:xfrm flipV="1">
            <a:off x="2635224" y="642569"/>
            <a:ext cx="240830" cy="51893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1600200" y="709524"/>
            <a:ext cx="671916" cy="4519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9" idx="6"/>
          </p:cNvCxnSpPr>
          <p:nvPr/>
        </p:nvCxnSpPr>
        <p:spPr>
          <a:xfrm flipH="1" flipV="1">
            <a:off x="1734908" y="1484813"/>
            <a:ext cx="301814" cy="4264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11" idx="7"/>
          </p:cNvCxnSpPr>
          <p:nvPr/>
        </p:nvCxnSpPr>
        <p:spPr>
          <a:xfrm flipH="1">
            <a:off x="1408899" y="1767062"/>
            <a:ext cx="809326" cy="55976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10" idx="0"/>
          </p:cNvCxnSpPr>
          <p:nvPr/>
        </p:nvCxnSpPr>
        <p:spPr>
          <a:xfrm>
            <a:off x="2834230" y="1781993"/>
            <a:ext cx="0" cy="452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7645400" y="450207"/>
            <a:ext cx="1049411" cy="9035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8774371" y="629262"/>
            <a:ext cx="418597" cy="5044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19" idx="3"/>
          </p:cNvCxnSpPr>
          <p:nvPr/>
        </p:nvCxnSpPr>
        <p:spPr>
          <a:xfrm flipV="1">
            <a:off x="9749243" y="540469"/>
            <a:ext cx="225098" cy="6096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8" idx="2"/>
          </p:cNvCxnSpPr>
          <p:nvPr/>
        </p:nvCxnSpPr>
        <p:spPr>
          <a:xfrm flipV="1">
            <a:off x="10209150" y="1027613"/>
            <a:ext cx="528517" cy="2902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17" idx="1"/>
          </p:cNvCxnSpPr>
          <p:nvPr/>
        </p:nvCxnSpPr>
        <p:spPr>
          <a:xfrm>
            <a:off x="10209150" y="1459784"/>
            <a:ext cx="674802" cy="5061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0180319" y="1625372"/>
            <a:ext cx="656464" cy="4664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861792" y="1788521"/>
            <a:ext cx="381667" cy="68198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3" idx="1"/>
          </p:cNvCxnSpPr>
          <p:nvPr/>
        </p:nvCxnSpPr>
        <p:spPr>
          <a:xfrm flipH="1">
            <a:off x="7946571" y="1471750"/>
            <a:ext cx="709748" cy="26235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8405953" y="1734104"/>
            <a:ext cx="577716" cy="7198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43" idx="3"/>
          </p:cNvCxnSpPr>
          <p:nvPr/>
        </p:nvCxnSpPr>
        <p:spPr>
          <a:xfrm flipV="1">
            <a:off x="4595521" y="3174120"/>
            <a:ext cx="218917" cy="72078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4257007" y="3163338"/>
            <a:ext cx="190179" cy="6726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616358" y="3601123"/>
            <a:ext cx="774645" cy="2811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35" idx="0"/>
          </p:cNvCxnSpPr>
          <p:nvPr/>
        </p:nvCxnSpPr>
        <p:spPr>
          <a:xfrm>
            <a:off x="4667520" y="4418865"/>
            <a:ext cx="832488" cy="2360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25046" y="4451703"/>
            <a:ext cx="426432" cy="8250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8" idx="0"/>
          </p:cNvCxnSpPr>
          <p:nvPr/>
        </p:nvCxnSpPr>
        <p:spPr>
          <a:xfrm flipH="1">
            <a:off x="3992869" y="4456208"/>
            <a:ext cx="28254" cy="80091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199167" y="4418865"/>
            <a:ext cx="560503" cy="4983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37" idx="7"/>
          </p:cNvCxnSpPr>
          <p:nvPr/>
        </p:nvCxnSpPr>
        <p:spPr>
          <a:xfrm flipH="1">
            <a:off x="3032852" y="4352433"/>
            <a:ext cx="585640" cy="3139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30" idx="7"/>
          </p:cNvCxnSpPr>
          <p:nvPr/>
        </p:nvCxnSpPr>
        <p:spPr>
          <a:xfrm flipH="1">
            <a:off x="7996938" y="5234811"/>
            <a:ext cx="659380" cy="10885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8508273" y="5257120"/>
            <a:ext cx="475396" cy="8134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26" idx="0"/>
          </p:cNvCxnSpPr>
          <p:nvPr/>
        </p:nvCxnSpPr>
        <p:spPr>
          <a:xfrm>
            <a:off x="9450739" y="5306146"/>
            <a:ext cx="337676" cy="6503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27" idx="2"/>
          </p:cNvCxnSpPr>
          <p:nvPr/>
        </p:nvCxnSpPr>
        <p:spPr>
          <a:xfrm flipV="1">
            <a:off x="10079670" y="4274276"/>
            <a:ext cx="361888" cy="51302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10198825" y="4787302"/>
            <a:ext cx="637958" cy="1527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9" idx="1"/>
          </p:cNvCxnSpPr>
          <p:nvPr/>
        </p:nvCxnSpPr>
        <p:spPr>
          <a:xfrm>
            <a:off x="10243459" y="5120915"/>
            <a:ext cx="633251" cy="2031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39102" y="5254705"/>
            <a:ext cx="914408" cy="7766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51" idx="7"/>
          </p:cNvCxnSpPr>
          <p:nvPr/>
        </p:nvCxnSpPr>
        <p:spPr>
          <a:xfrm>
            <a:off x="1217836" y="5690336"/>
            <a:ext cx="135266" cy="29227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49" idx="1"/>
          </p:cNvCxnSpPr>
          <p:nvPr/>
        </p:nvCxnSpPr>
        <p:spPr>
          <a:xfrm>
            <a:off x="1555738" y="5343668"/>
            <a:ext cx="588338" cy="7561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828800" y="5935565"/>
            <a:ext cx="7150" cy="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50" idx="0"/>
          </p:cNvCxnSpPr>
          <p:nvPr/>
        </p:nvCxnSpPr>
        <p:spPr>
          <a:xfrm>
            <a:off x="1531619" y="5663840"/>
            <a:ext cx="432036" cy="6982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48" idx="2"/>
          </p:cNvCxnSpPr>
          <p:nvPr/>
        </p:nvCxnSpPr>
        <p:spPr>
          <a:xfrm>
            <a:off x="1544199" y="5381477"/>
            <a:ext cx="1091025" cy="82236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" idx="1"/>
          </p:cNvCxnSpPr>
          <p:nvPr/>
        </p:nvCxnSpPr>
        <p:spPr>
          <a:xfrm flipH="1" flipV="1">
            <a:off x="3798906" y="1504352"/>
            <a:ext cx="1263496" cy="142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817730" y="1459325"/>
            <a:ext cx="1774366" cy="468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 flipV="1">
            <a:off x="7929154" y="875211"/>
            <a:ext cx="17417" cy="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817730" y="1353722"/>
            <a:ext cx="18385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23" idx="2"/>
          </p:cNvCxnSpPr>
          <p:nvPr/>
        </p:nvCxnSpPr>
        <p:spPr>
          <a:xfrm>
            <a:off x="9347563" y="4366671"/>
            <a:ext cx="0" cy="3307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192968" y="1781993"/>
            <a:ext cx="0" cy="128979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23" idx="0"/>
          </p:cNvCxnSpPr>
          <p:nvPr/>
        </p:nvCxnSpPr>
        <p:spPr>
          <a:xfrm>
            <a:off x="9344296" y="1788521"/>
            <a:ext cx="3267" cy="123920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endCxn id="33" idx="3"/>
          </p:cNvCxnSpPr>
          <p:nvPr/>
        </p:nvCxnSpPr>
        <p:spPr>
          <a:xfrm flipH="1">
            <a:off x="7293428" y="1788521"/>
            <a:ext cx="1841844" cy="248207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34" idx="3"/>
            <a:endCxn id="33" idx="1"/>
          </p:cNvCxnSpPr>
          <p:nvPr/>
        </p:nvCxnSpPr>
        <p:spPr>
          <a:xfrm>
            <a:off x="4891491" y="4169228"/>
            <a:ext cx="703766" cy="1013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 flipV="1">
            <a:off x="3735977" y="3350787"/>
            <a:ext cx="468624" cy="48518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36" idx="6"/>
          </p:cNvCxnSpPr>
          <p:nvPr/>
        </p:nvCxnSpPr>
        <p:spPr>
          <a:xfrm flipH="1" flipV="1">
            <a:off x="3564053" y="3601615"/>
            <a:ext cx="148335" cy="2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34" idx="1"/>
            <a:endCxn id="46" idx="3"/>
          </p:cNvCxnSpPr>
          <p:nvPr/>
        </p:nvCxnSpPr>
        <p:spPr>
          <a:xfrm flipH="1" flipV="1">
            <a:off x="1762123" y="3882249"/>
            <a:ext cx="1755588" cy="28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46" idx="2"/>
          </p:cNvCxnSpPr>
          <p:nvPr/>
        </p:nvCxnSpPr>
        <p:spPr>
          <a:xfrm flipH="1">
            <a:off x="849086" y="4551720"/>
            <a:ext cx="31976" cy="68309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4677727" y="5975239"/>
            <a:ext cx="2675113" cy="84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86" y="9957"/>
            <a:ext cx="2073246" cy="5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251"/>
            <a:ext cx="12192000" cy="691025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644537" y="0"/>
            <a:ext cx="381435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4095205" y="52252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4095205" y="708004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075610" y="1286767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4095205" y="1930921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4095205" y="2570415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Personal Details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095205" y="3203961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Personal Details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095205" y="3837507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Personal Details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4075610" y="4434584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Destination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075610" y="5078738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Package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4075610" y="5712284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Hotel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095205" y="6361613"/>
            <a:ext cx="2913018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Tour</a:t>
            </a:r>
            <a:endParaRPr lang="en-IN" dirty="0"/>
          </a:p>
        </p:txBody>
      </p:sp>
      <p:sp>
        <p:nvSpPr>
          <p:cNvPr id="33" name="Oval 32"/>
          <p:cNvSpPr/>
          <p:nvPr/>
        </p:nvSpPr>
        <p:spPr>
          <a:xfrm>
            <a:off x="2220685" y="210302"/>
            <a:ext cx="483325" cy="4049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2449284" y="671425"/>
            <a:ext cx="13063" cy="274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481943" y="888274"/>
            <a:ext cx="222068" cy="31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20686" y="930071"/>
            <a:ext cx="241662" cy="326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41516" y="808584"/>
            <a:ext cx="241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1" idx="2"/>
          </p:cNvCxnSpPr>
          <p:nvPr/>
        </p:nvCxnSpPr>
        <p:spPr>
          <a:xfrm flipV="1">
            <a:off x="2704010" y="326572"/>
            <a:ext cx="1391195" cy="862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3" idx="2"/>
          </p:cNvCxnSpPr>
          <p:nvPr/>
        </p:nvCxnSpPr>
        <p:spPr>
          <a:xfrm>
            <a:off x="2462347" y="708004"/>
            <a:ext cx="1632858" cy="274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42754" y="836023"/>
            <a:ext cx="1786346" cy="6122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30476" y="1891659"/>
            <a:ext cx="515986" cy="4334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/>
          <p:cNvCxnSpPr/>
          <p:nvPr/>
        </p:nvCxnSpPr>
        <p:spPr>
          <a:xfrm>
            <a:off x="2462347" y="2328035"/>
            <a:ext cx="0" cy="516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462347" y="2844734"/>
            <a:ext cx="437607" cy="3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081892" y="2844734"/>
            <a:ext cx="367392" cy="305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30476" y="2570415"/>
            <a:ext cx="352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449283" y="2205240"/>
            <a:ext cx="1587141" cy="274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488469" y="2610077"/>
            <a:ext cx="1606736" cy="130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8469" y="2653549"/>
            <a:ext cx="1606736" cy="7231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488469" y="2635033"/>
            <a:ext cx="1740631" cy="13137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279462" y="4397089"/>
            <a:ext cx="515986" cy="4334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/>
          <p:cNvCxnSpPr/>
          <p:nvPr/>
        </p:nvCxnSpPr>
        <p:spPr>
          <a:xfrm>
            <a:off x="2495003" y="4854034"/>
            <a:ext cx="0" cy="52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081892" y="5353057"/>
            <a:ext cx="455563" cy="3592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488469" y="5376546"/>
            <a:ext cx="458023" cy="409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06827" y="5078738"/>
            <a:ext cx="176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5"/>
          </p:cNvCxnSpPr>
          <p:nvPr/>
        </p:nvCxnSpPr>
        <p:spPr>
          <a:xfrm flipV="1">
            <a:off x="2719884" y="4613817"/>
            <a:ext cx="1375321" cy="1532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495003" y="4983223"/>
            <a:ext cx="1600202" cy="2549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501538" y="5175221"/>
            <a:ext cx="1727562" cy="6635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2537455" y="5195317"/>
            <a:ext cx="1786351" cy="12618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520249" y="1788422"/>
            <a:ext cx="561703" cy="4897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/>
          <p:cNvCxnSpPr/>
          <p:nvPr/>
        </p:nvCxnSpPr>
        <p:spPr>
          <a:xfrm>
            <a:off x="8804366" y="2325115"/>
            <a:ext cx="39188" cy="414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8425544" y="2687771"/>
            <a:ext cx="401683" cy="378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827227" y="2683668"/>
            <a:ext cx="447403" cy="41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600258" y="2532604"/>
            <a:ext cx="424543" cy="3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7119257" y="2205240"/>
            <a:ext cx="14467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7008223" y="2342400"/>
            <a:ext cx="1592035" cy="3976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988628" y="2425580"/>
            <a:ext cx="1812472" cy="9324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7034350" y="2601297"/>
            <a:ext cx="1778182" cy="13870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985362" y="2479560"/>
            <a:ext cx="1815738" cy="200204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851467" y="2586384"/>
            <a:ext cx="1792877" cy="26996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011489" y="2653549"/>
            <a:ext cx="1668782" cy="31852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4" y="78883"/>
            <a:ext cx="3657599" cy="1204695"/>
          </a:xfrm>
          <a:prstGeom prst="rect">
            <a:avLst/>
          </a:prstGeom>
        </p:spPr>
      </p:pic>
      <p:cxnSp>
        <p:nvCxnSpPr>
          <p:cNvPr id="116" name="Straight Arrow Connector 115"/>
          <p:cNvCxnSpPr>
            <a:endCxn id="69" idx="0"/>
          </p:cNvCxnSpPr>
          <p:nvPr/>
        </p:nvCxnSpPr>
        <p:spPr>
          <a:xfrm>
            <a:off x="2508069" y="4323806"/>
            <a:ext cx="29386" cy="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9" idx="0"/>
          </p:cNvCxnSpPr>
          <p:nvPr/>
        </p:nvCxnSpPr>
        <p:spPr>
          <a:xfrm flipH="1" flipV="1">
            <a:off x="2477047" y="3150578"/>
            <a:ext cx="60408" cy="1246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2477047" y="1142166"/>
            <a:ext cx="17956" cy="693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801100" y="5494069"/>
            <a:ext cx="3069772" cy="985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5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66"/>
            <a:ext cx="12191999" cy="6858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32288"/>
              </p:ext>
            </p:extLst>
          </p:nvPr>
        </p:nvGraphicFramePr>
        <p:xfrm>
          <a:off x="1265304" y="285206"/>
          <a:ext cx="8595360" cy="6603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492">
                  <a:extLst>
                    <a:ext uri="{9D8B030D-6E8A-4147-A177-3AD203B41FA5}">
                      <a16:colId xmlns:a16="http://schemas.microsoft.com/office/drawing/2014/main" val="3182456405"/>
                    </a:ext>
                  </a:extLst>
                </a:gridCol>
                <a:gridCol w="2856934">
                  <a:extLst>
                    <a:ext uri="{9D8B030D-6E8A-4147-A177-3AD203B41FA5}">
                      <a16:colId xmlns:a16="http://schemas.microsoft.com/office/drawing/2014/main" val="3695897753"/>
                    </a:ext>
                  </a:extLst>
                </a:gridCol>
                <a:gridCol w="2856934">
                  <a:extLst>
                    <a:ext uri="{9D8B030D-6E8A-4147-A177-3AD203B41FA5}">
                      <a16:colId xmlns:a16="http://schemas.microsoft.com/office/drawing/2014/main" val="2818427632"/>
                    </a:ext>
                  </a:extLst>
                </a:gridCol>
              </a:tblGrid>
              <a:tr h="659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Structure using java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Java-II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System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80253"/>
                  </a:ext>
                </a:extLst>
              </a:tr>
              <a:tr h="7996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based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Swing class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DDL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30677"/>
                  </a:ext>
                </a:extLst>
              </a:tr>
              <a:tr h="7996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Singly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 list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database using </a:t>
                      </a:r>
                      <a:r>
                        <a:rPr lang="en-US" sz="24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DML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97427"/>
                  </a:ext>
                </a:extLst>
              </a:tr>
              <a:tr h="444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Inheritance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ResultSet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51890"/>
                  </a:ext>
                </a:extLst>
              </a:tr>
              <a:tr h="444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Encapsulation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20244"/>
                  </a:ext>
                </a:extLst>
              </a:tr>
              <a:tr h="444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Multi-threading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queries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16901"/>
                  </a:ext>
                </a:extLst>
              </a:tr>
              <a:tr h="444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Trigger for deletion of data.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45589"/>
                  </a:ext>
                </a:extLst>
              </a:tr>
              <a:tr h="4442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handling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2495"/>
                  </a:ext>
                </a:extLst>
              </a:tr>
              <a:tr h="799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oriented programming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74691"/>
                  </a:ext>
                </a:extLst>
              </a:tr>
              <a:tr h="7996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Package for class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8405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7" y="117566"/>
            <a:ext cx="2238102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37329" y="1001611"/>
            <a:ext cx="6710083" cy="5560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Time-Saving: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Centralization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Cost Control: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Negotiated Rates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Improved Experience: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Risk Management: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alerts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assistance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2" y="114106"/>
            <a:ext cx="2528047" cy="9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536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Moksh Kothari</cp:lastModifiedBy>
  <cp:revision>79</cp:revision>
  <dcterms:created xsi:type="dcterms:W3CDTF">2024-08-15T06:16:44Z</dcterms:created>
  <dcterms:modified xsi:type="dcterms:W3CDTF">2024-08-30T03:23:02Z</dcterms:modified>
</cp:coreProperties>
</file>