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2" r:id="rId7"/>
    <p:sldId id="258" r:id="rId8"/>
    <p:sldId id="263"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82A4A-5B12-4544-BBE8-9CCC8D0AF701}" v="10" dt="2022-11-09T08:37:56.833"/>
    <p1510:client id="{CFCE3729-0068-497F-B048-5F0AA1D9416B}" v="8" dt="2022-11-09T09:07:38.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ta rani" userId="c6474dbe0194719a" providerId="LiveId" clId="{48E82A4A-5B12-4544-BBE8-9CCC8D0AF701}"/>
    <pc:docChg chg="undo custSel addSld delSld modSld sldOrd">
      <pc:chgData name="sunita rani" userId="c6474dbe0194719a" providerId="LiveId" clId="{48E82A4A-5B12-4544-BBE8-9CCC8D0AF701}" dt="2022-11-09T08:41:41.298" v="457" actId="113"/>
      <pc:docMkLst>
        <pc:docMk/>
      </pc:docMkLst>
      <pc:sldChg chg="modSp mod">
        <pc:chgData name="sunita rani" userId="c6474dbe0194719a" providerId="LiveId" clId="{48E82A4A-5B12-4544-BBE8-9CCC8D0AF701}" dt="2022-11-09T08:41:07.957" v="454" actId="113"/>
        <pc:sldMkLst>
          <pc:docMk/>
          <pc:sldMk cId="794456037" sldId="257"/>
        </pc:sldMkLst>
        <pc:spChg chg="mod">
          <ac:chgData name="sunita rani" userId="c6474dbe0194719a" providerId="LiveId" clId="{48E82A4A-5B12-4544-BBE8-9CCC8D0AF701}" dt="2022-11-09T08:41:07.957" v="454" actId="113"/>
          <ac:spMkLst>
            <pc:docMk/>
            <pc:sldMk cId="794456037" sldId="257"/>
            <ac:spMk id="6" creationId="{A6C4EA19-D5CC-CA2F-3C2E-5040BF1E4629}"/>
          </ac:spMkLst>
        </pc:spChg>
      </pc:sldChg>
      <pc:sldChg chg="addSp modSp mod ord">
        <pc:chgData name="sunita rani" userId="c6474dbe0194719a" providerId="LiveId" clId="{48E82A4A-5B12-4544-BBE8-9CCC8D0AF701}" dt="2022-11-09T08:10:52.480" v="96" actId="1076"/>
        <pc:sldMkLst>
          <pc:docMk/>
          <pc:sldMk cId="3211306013" sldId="258"/>
        </pc:sldMkLst>
        <pc:spChg chg="mod">
          <ac:chgData name="sunita rani" userId="c6474dbe0194719a" providerId="LiveId" clId="{48E82A4A-5B12-4544-BBE8-9CCC8D0AF701}" dt="2022-11-09T08:10:46.750" v="94" actId="14100"/>
          <ac:spMkLst>
            <pc:docMk/>
            <pc:sldMk cId="3211306013" sldId="258"/>
            <ac:spMk id="2" creationId="{A286307C-F66F-5279-EE7E-DDB0A4A322B9}"/>
          </ac:spMkLst>
        </pc:spChg>
        <pc:spChg chg="mod">
          <ac:chgData name="sunita rani" userId="c6474dbe0194719a" providerId="LiveId" clId="{48E82A4A-5B12-4544-BBE8-9CCC8D0AF701}" dt="2022-11-09T08:09:13.750" v="67" actId="113"/>
          <ac:spMkLst>
            <pc:docMk/>
            <pc:sldMk cId="3211306013" sldId="258"/>
            <ac:spMk id="6" creationId="{A6C4EA19-D5CC-CA2F-3C2E-5040BF1E4629}"/>
          </ac:spMkLst>
        </pc:spChg>
        <pc:picChg chg="add mod">
          <ac:chgData name="sunita rani" userId="c6474dbe0194719a" providerId="LiveId" clId="{48E82A4A-5B12-4544-BBE8-9CCC8D0AF701}" dt="2022-11-09T08:10:52.480" v="96" actId="1076"/>
          <ac:picMkLst>
            <pc:docMk/>
            <pc:sldMk cId="3211306013" sldId="258"/>
            <ac:picMk id="4" creationId="{E9296D04-B79C-F4A4-9598-9B4F861C3B74}"/>
          </ac:picMkLst>
        </pc:picChg>
      </pc:sldChg>
      <pc:sldChg chg="addSp delSp modSp mod">
        <pc:chgData name="sunita rani" userId="c6474dbe0194719a" providerId="LiveId" clId="{48E82A4A-5B12-4544-BBE8-9CCC8D0AF701}" dt="2022-11-09T08:41:16.365" v="455" actId="113"/>
        <pc:sldMkLst>
          <pc:docMk/>
          <pc:sldMk cId="822021726" sldId="260"/>
        </pc:sldMkLst>
        <pc:spChg chg="mod">
          <ac:chgData name="sunita rani" userId="c6474dbe0194719a" providerId="LiveId" clId="{48E82A4A-5B12-4544-BBE8-9CCC8D0AF701}" dt="2022-11-09T07:43:32.377" v="7" actId="1076"/>
          <ac:spMkLst>
            <pc:docMk/>
            <pc:sldMk cId="822021726" sldId="260"/>
            <ac:spMk id="2" creationId="{A286307C-F66F-5279-EE7E-DDB0A4A322B9}"/>
          </ac:spMkLst>
        </pc:spChg>
        <pc:spChg chg="mod">
          <ac:chgData name="sunita rani" userId="c6474dbe0194719a" providerId="LiveId" clId="{48E82A4A-5B12-4544-BBE8-9CCC8D0AF701}" dt="2022-11-09T08:41:16.365" v="455" actId="113"/>
          <ac:spMkLst>
            <pc:docMk/>
            <pc:sldMk cId="822021726" sldId="260"/>
            <ac:spMk id="6" creationId="{A6C4EA19-D5CC-CA2F-3C2E-5040BF1E4629}"/>
          </ac:spMkLst>
        </pc:spChg>
        <pc:picChg chg="add del mod modCrop">
          <ac:chgData name="sunita rani" userId="c6474dbe0194719a" providerId="LiveId" clId="{48E82A4A-5B12-4544-BBE8-9CCC8D0AF701}" dt="2022-11-09T07:44:58.529" v="17" actId="931"/>
          <ac:picMkLst>
            <pc:docMk/>
            <pc:sldMk cId="822021726" sldId="260"/>
            <ac:picMk id="4" creationId="{A5F7033C-4E29-3A81-6DA5-19988C81450B}"/>
          </ac:picMkLst>
        </pc:picChg>
        <pc:picChg chg="add mod modCrop">
          <ac:chgData name="sunita rani" userId="c6474dbe0194719a" providerId="LiveId" clId="{48E82A4A-5B12-4544-BBE8-9CCC8D0AF701}" dt="2022-11-09T07:56:30.163" v="23" actId="1076"/>
          <ac:picMkLst>
            <pc:docMk/>
            <pc:sldMk cId="822021726" sldId="260"/>
            <ac:picMk id="8" creationId="{6E36C2CD-DC84-4441-7EB9-2C8CE64969C8}"/>
          </ac:picMkLst>
        </pc:picChg>
      </pc:sldChg>
      <pc:sldChg chg="addSp delSp modSp add mod">
        <pc:chgData name="sunita rani" userId="c6474dbe0194719a" providerId="LiveId" clId="{48E82A4A-5B12-4544-BBE8-9CCC8D0AF701}" dt="2022-11-09T08:07:18.851" v="43" actId="1076"/>
        <pc:sldMkLst>
          <pc:docMk/>
          <pc:sldMk cId="2532585108" sldId="261"/>
        </pc:sldMkLst>
        <pc:spChg chg="mod">
          <ac:chgData name="sunita rani" userId="c6474dbe0194719a" providerId="LiveId" clId="{48E82A4A-5B12-4544-BBE8-9CCC8D0AF701}" dt="2022-11-09T08:07:18.851" v="43" actId="1076"/>
          <ac:spMkLst>
            <pc:docMk/>
            <pc:sldMk cId="2532585108" sldId="261"/>
            <ac:spMk id="2" creationId="{A286307C-F66F-5279-EE7E-DDB0A4A322B9}"/>
          </ac:spMkLst>
        </pc:spChg>
        <pc:spChg chg="add del mod">
          <ac:chgData name="sunita rani" userId="c6474dbe0194719a" providerId="LiveId" clId="{48E82A4A-5B12-4544-BBE8-9CCC8D0AF701}" dt="2022-11-09T08:06:51.409" v="37" actId="22"/>
          <ac:spMkLst>
            <pc:docMk/>
            <pc:sldMk cId="2532585108" sldId="261"/>
            <ac:spMk id="4" creationId="{4903D9C1-6E33-6C0B-AC04-76CE71177FCA}"/>
          </ac:spMkLst>
        </pc:spChg>
        <pc:spChg chg="mod">
          <ac:chgData name="sunita rani" userId="c6474dbe0194719a" providerId="LiveId" clId="{48E82A4A-5B12-4544-BBE8-9CCC8D0AF701}" dt="2022-11-09T08:05:01.733" v="29" actId="113"/>
          <ac:spMkLst>
            <pc:docMk/>
            <pc:sldMk cId="2532585108" sldId="261"/>
            <ac:spMk id="6" creationId="{A6C4EA19-D5CC-CA2F-3C2E-5040BF1E4629}"/>
          </ac:spMkLst>
        </pc:spChg>
        <pc:picChg chg="del">
          <ac:chgData name="sunita rani" userId="c6474dbe0194719a" providerId="LiveId" clId="{48E82A4A-5B12-4544-BBE8-9CCC8D0AF701}" dt="2022-11-09T08:05:03.745" v="30" actId="478"/>
          <ac:picMkLst>
            <pc:docMk/>
            <pc:sldMk cId="2532585108" sldId="261"/>
            <ac:picMk id="8" creationId="{6E36C2CD-DC84-4441-7EB9-2C8CE64969C8}"/>
          </ac:picMkLst>
        </pc:picChg>
        <pc:picChg chg="add mod">
          <ac:chgData name="sunita rani" userId="c6474dbe0194719a" providerId="LiveId" clId="{48E82A4A-5B12-4544-BBE8-9CCC8D0AF701}" dt="2022-11-09T08:07:13.288" v="42" actId="1076"/>
          <ac:picMkLst>
            <pc:docMk/>
            <pc:sldMk cId="2532585108" sldId="261"/>
            <ac:picMk id="11" creationId="{27F3484C-B62B-B20F-B65D-96F9609DC992}"/>
          </ac:picMkLst>
        </pc:picChg>
      </pc:sldChg>
      <pc:sldChg chg="modSp add mod ord">
        <pc:chgData name="sunita rani" userId="c6474dbe0194719a" providerId="LiveId" clId="{48E82A4A-5B12-4544-BBE8-9CCC8D0AF701}" dt="2022-11-09T08:41:26.210" v="456" actId="113"/>
        <pc:sldMkLst>
          <pc:docMk/>
          <pc:sldMk cId="3924437417" sldId="262"/>
        </pc:sldMkLst>
        <pc:spChg chg="mod">
          <ac:chgData name="sunita rani" userId="c6474dbe0194719a" providerId="LiveId" clId="{48E82A4A-5B12-4544-BBE8-9CCC8D0AF701}" dt="2022-11-09T08:09:59.152" v="89"/>
          <ac:spMkLst>
            <pc:docMk/>
            <pc:sldMk cId="3924437417" sldId="262"/>
            <ac:spMk id="2" creationId="{A286307C-F66F-5279-EE7E-DDB0A4A322B9}"/>
          </ac:spMkLst>
        </pc:spChg>
        <pc:spChg chg="mod">
          <ac:chgData name="sunita rani" userId="c6474dbe0194719a" providerId="LiveId" clId="{48E82A4A-5B12-4544-BBE8-9CCC8D0AF701}" dt="2022-11-09T08:41:26.210" v="456" actId="113"/>
          <ac:spMkLst>
            <pc:docMk/>
            <pc:sldMk cId="3924437417" sldId="262"/>
            <ac:spMk id="6" creationId="{A6C4EA19-D5CC-CA2F-3C2E-5040BF1E4629}"/>
          </ac:spMkLst>
        </pc:spChg>
      </pc:sldChg>
      <pc:sldChg chg="addSp delSp modSp add mod">
        <pc:chgData name="sunita rani" userId="c6474dbe0194719a" providerId="LiveId" clId="{48E82A4A-5B12-4544-BBE8-9CCC8D0AF701}" dt="2022-11-09T08:41:41.298" v="457" actId="113"/>
        <pc:sldMkLst>
          <pc:docMk/>
          <pc:sldMk cId="1889341171" sldId="263"/>
        </pc:sldMkLst>
        <pc:spChg chg="mod">
          <ac:chgData name="sunita rani" userId="c6474dbe0194719a" providerId="LiveId" clId="{48E82A4A-5B12-4544-BBE8-9CCC8D0AF701}" dt="2022-11-09T08:12:45.346" v="113" actId="1076"/>
          <ac:spMkLst>
            <pc:docMk/>
            <pc:sldMk cId="1889341171" sldId="263"/>
            <ac:spMk id="2" creationId="{A286307C-F66F-5279-EE7E-DDB0A4A322B9}"/>
          </ac:spMkLst>
        </pc:spChg>
        <pc:spChg chg="mod">
          <ac:chgData name="sunita rani" userId="c6474dbe0194719a" providerId="LiveId" clId="{48E82A4A-5B12-4544-BBE8-9CCC8D0AF701}" dt="2022-11-09T08:41:41.298" v="457" actId="113"/>
          <ac:spMkLst>
            <pc:docMk/>
            <pc:sldMk cId="1889341171" sldId="263"/>
            <ac:spMk id="6" creationId="{A6C4EA19-D5CC-CA2F-3C2E-5040BF1E4629}"/>
          </ac:spMkLst>
        </pc:spChg>
        <pc:picChg chg="del mod">
          <ac:chgData name="sunita rani" userId="c6474dbe0194719a" providerId="LiveId" clId="{48E82A4A-5B12-4544-BBE8-9CCC8D0AF701}" dt="2022-11-09T08:12:20.955" v="108" actId="478"/>
          <ac:picMkLst>
            <pc:docMk/>
            <pc:sldMk cId="1889341171" sldId="263"/>
            <ac:picMk id="4" creationId="{E9296D04-B79C-F4A4-9598-9B4F861C3B74}"/>
          </ac:picMkLst>
        </pc:picChg>
        <pc:picChg chg="add mod">
          <ac:chgData name="sunita rani" userId="c6474dbe0194719a" providerId="LiveId" clId="{48E82A4A-5B12-4544-BBE8-9CCC8D0AF701}" dt="2022-11-09T08:13:08.993" v="115" actId="1076"/>
          <ac:picMkLst>
            <pc:docMk/>
            <pc:sldMk cId="1889341171" sldId="263"/>
            <ac:picMk id="5" creationId="{F1416CBD-9657-4F69-1D65-6A00F7EAEC32}"/>
          </ac:picMkLst>
        </pc:picChg>
      </pc:sldChg>
      <pc:sldChg chg="addSp delSp modSp add mod">
        <pc:chgData name="sunita rani" userId="c6474dbe0194719a" providerId="LiveId" clId="{48E82A4A-5B12-4544-BBE8-9CCC8D0AF701}" dt="2022-11-09T08:16:10.366" v="142" actId="1076"/>
        <pc:sldMkLst>
          <pc:docMk/>
          <pc:sldMk cId="858359390" sldId="264"/>
        </pc:sldMkLst>
        <pc:spChg chg="del mod">
          <ac:chgData name="sunita rani" userId="c6474dbe0194719a" providerId="LiveId" clId="{48E82A4A-5B12-4544-BBE8-9CCC8D0AF701}" dt="2022-11-09T08:14:59.555" v="126" actId="478"/>
          <ac:spMkLst>
            <pc:docMk/>
            <pc:sldMk cId="858359390" sldId="264"/>
            <ac:spMk id="2" creationId="{A286307C-F66F-5279-EE7E-DDB0A4A322B9}"/>
          </ac:spMkLst>
        </pc:spChg>
        <pc:spChg chg="mod">
          <ac:chgData name="sunita rani" userId="c6474dbe0194719a" providerId="LiveId" clId="{48E82A4A-5B12-4544-BBE8-9CCC8D0AF701}" dt="2022-11-09T08:16:06.255" v="141" actId="14100"/>
          <ac:spMkLst>
            <pc:docMk/>
            <pc:sldMk cId="858359390" sldId="264"/>
            <ac:spMk id="6" creationId="{A6C4EA19-D5CC-CA2F-3C2E-5040BF1E4629}"/>
          </ac:spMkLst>
        </pc:spChg>
        <pc:picChg chg="add mod">
          <ac:chgData name="sunita rani" userId="c6474dbe0194719a" providerId="LiveId" clId="{48E82A4A-5B12-4544-BBE8-9CCC8D0AF701}" dt="2022-11-09T08:16:10.366" v="142" actId="1076"/>
          <ac:picMkLst>
            <pc:docMk/>
            <pc:sldMk cId="858359390" sldId="264"/>
            <ac:picMk id="4" creationId="{F53A5A9F-264E-7BF2-C801-7804E50317F8}"/>
          </ac:picMkLst>
        </pc:picChg>
        <pc:picChg chg="del">
          <ac:chgData name="sunita rani" userId="c6474dbe0194719a" providerId="LiveId" clId="{48E82A4A-5B12-4544-BBE8-9CCC8D0AF701}" dt="2022-11-09T08:14:17.166" v="125" actId="478"/>
          <ac:picMkLst>
            <pc:docMk/>
            <pc:sldMk cId="858359390" sldId="264"/>
            <ac:picMk id="5" creationId="{F1416CBD-9657-4F69-1D65-6A00F7EAEC32}"/>
          </ac:picMkLst>
        </pc:picChg>
        <pc:picChg chg="add mod">
          <ac:chgData name="sunita rani" userId="c6474dbe0194719a" providerId="LiveId" clId="{48E82A4A-5B12-4544-BBE8-9CCC8D0AF701}" dt="2022-11-09T08:16:01.046" v="139" actId="1076"/>
          <ac:picMkLst>
            <pc:docMk/>
            <pc:sldMk cId="858359390" sldId="264"/>
            <ac:picMk id="11" creationId="{82DA9A8A-5119-7D7B-3A8A-9962C00B802B}"/>
          </ac:picMkLst>
        </pc:picChg>
      </pc:sldChg>
      <pc:sldChg chg="delSp modSp add mod ord">
        <pc:chgData name="sunita rani" userId="c6474dbe0194719a" providerId="LiveId" clId="{48E82A4A-5B12-4544-BBE8-9CCC8D0AF701}" dt="2022-11-09T08:19:03.494" v="171" actId="20577"/>
        <pc:sldMkLst>
          <pc:docMk/>
          <pc:sldMk cId="2147055089" sldId="265"/>
        </pc:sldMkLst>
        <pc:spChg chg="mod">
          <ac:chgData name="sunita rani" userId="c6474dbe0194719a" providerId="LiveId" clId="{48E82A4A-5B12-4544-BBE8-9CCC8D0AF701}" dt="2022-11-09T08:19:03.494" v="171" actId="20577"/>
          <ac:spMkLst>
            <pc:docMk/>
            <pc:sldMk cId="2147055089" sldId="265"/>
            <ac:spMk id="2" creationId="{A286307C-F66F-5279-EE7E-DDB0A4A322B9}"/>
          </ac:spMkLst>
        </pc:spChg>
        <pc:spChg chg="mod">
          <ac:chgData name="sunita rani" userId="c6474dbe0194719a" providerId="LiveId" clId="{48E82A4A-5B12-4544-BBE8-9CCC8D0AF701}" dt="2022-11-09T08:17:24.712" v="150" actId="113"/>
          <ac:spMkLst>
            <pc:docMk/>
            <pc:sldMk cId="2147055089" sldId="265"/>
            <ac:spMk id="6" creationId="{A6C4EA19-D5CC-CA2F-3C2E-5040BF1E4629}"/>
          </ac:spMkLst>
        </pc:spChg>
        <pc:picChg chg="del">
          <ac:chgData name="sunita rani" userId="c6474dbe0194719a" providerId="LiveId" clId="{48E82A4A-5B12-4544-BBE8-9CCC8D0AF701}" dt="2022-11-09T08:17:28.296" v="151" actId="478"/>
          <ac:picMkLst>
            <pc:docMk/>
            <pc:sldMk cId="2147055089" sldId="265"/>
            <ac:picMk id="5" creationId="{F1416CBD-9657-4F69-1D65-6A00F7EAEC32}"/>
          </ac:picMkLst>
        </pc:picChg>
      </pc:sldChg>
      <pc:sldChg chg="addSp delSp modSp add mod ord">
        <pc:chgData name="sunita rani" userId="c6474dbe0194719a" providerId="LiveId" clId="{48E82A4A-5B12-4544-BBE8-9CCC8D0AF701}" dt="2022-11-09T08:25:03.808" v="268" actId="20577"/>
        <pc:sldMkLst>
          <pc:docMk/>
          <pc:sldMk cId="190726960" sldId="266"/>
        </pc:sldMkLst>
        <pc:spChg chg="mod">
          <ac:chgData name="sunita rani" userId="c6474dbe0194719a" providerId="LiveId" clId="{48E82A4A-5B12-4544-BBE8-9CCC8D0AF701}" dt="2022-11-09T08:19:52.055" v="178" actId="20577"/>
          <ac:spMkLst>
            <pc:docMk/>
            <pc:sldMk cId="190726960" sldId="266"/>
            <ac:spMk id="2" creationId="{A286307C-F66F-5279-EE7E-DDB0A4A322B9}"/>
          </ac:spMkLst>
        </pc:spChg>
        <pc:spChg chg="mod">
          <ac:chgData name="sunita rani" userId="c6474dbe0194719a" providerId="LiveId" clId="{48E82A4A-5B12-4544-BBE8-9CCC8D0AF701}" dt="2022-11-09T08:25:03.808" v="268" actId="20577"/>
          <ac:spMkLst>
            <pc:docMk/>
            <pc:sldMk cId="190726960" sldId="266"/>
            <ac:spMk id="6" creationId="{A6C4EA19-D5CC-CA2F-3C2E-5040BF1E4629}"/>
          </ac:spMkLst>
        </pc:spChg>
        <pc:spChg chg="add del">
          <ac:chgData name="sunita rani" userId="c6474dbe0194719a" providerId="LiveId" clId="{48E82A4A-5B12-4544-BBE8-9CCC8D0AF701}" dt="2022-11-09T08:22:18.636" v="196" actId="22"/>
          <ac:spMkLst>
            <pc:docMk/>
            <pc:sldMk cId="190726960" sldId="266"/>
            <ac:spMk id="8" creationId="{F46E3C1C-42AF-1EB6-9E59-41842F2FAE74}"/>
          </ac:spMkLst>
        </pc:spChg>
        <pc:spChg chg="add del">
          <ac:chgData name="sunita rani" userId="c6474dbe0194719a" providerId="LiveId" clId="{48E82A4A-5B12-4544-BBE8-9CCC8D0AF701}" dt="2022-11-09T08:22:27.814" v="198" actId="22"/>
          <ac:spMkLst>
            <pc:docMk/>
            <pc:sldMk cId="190726960" sldId="266"/>
            <ac:spMk id="12" creationId="{26EC11DA-11F5-02CB-19DC-9112196E73A3}"/>
          </ac:spMkLst>
        </pc:spChg>
        <pc:spChg chg="add del">
          <ac:chgData name="sunita rani" userId="c6474dbe0194719a" providerId="LiveId" clId="{48E82A4A-5B12-4544-BBE8-9CCC8D0AF701}" dt="2022-11-09T08:22:41.107" v="200" actId="22"/>
          <ac:spMkLst>
            <pc:docMk/>
            <pc:sldMk cId="190726960" sldId="266"/>
            <ac:spMk id="14" creationId="{29A79456-1A23-6D53-7AEE-E501BF3617D0}"/>
          </ac:spMkLst>
        </pc:spChg>
        <pc:picChg chg="add del mod modCrop">
          <ac:chgData name="sunita rani" userId="c6474dbe0194719a" providerId="LiveId" clId="{48E82A4A-5B12-4544-BBE8-9CCC8D0AF701}" dt="2022-11-09T08:23:30.920" v="211" actId="478"/>
          <ac:picMkLst>
            <pc:docMk/>
            <pc:sldMk cId="190726960" sldId="266"/>
            <ac:picMk id="4" creationId="{90AC2A44-610E-BCFD-9876-A2838EE88A39}"/>
          </ac:picMkLst>
        </pc:picChg>
        <pc:picChg chg="add del mod modCrop">
          <ac:chgData name="sunita rani" userId="c6474dbe0194719a" providerId="LiveId" clId="{48E82A4A-5B12-4544-BBE8-9CCC8D0AF701}" dt="2022-11-09T08:23:28.319" v="210" actId="22"/>
          <ac:picMkLst>
            <pc:docMk/>
            <pc:sldMk cId="190726960" sldId="266"/>
            <ac:picMk id="16" creationId="{884EA70C-4F67-DC43-0CFF-8BC856F5586A}"/>
          </ac:picMkLst>
        </pc:picChg>
      </pc:sldChg>
      <pc:sldChg chg="addSp delSp modSp add mod">
        <pc:chgData name="sunita rani" userId="c6474dbe0194719a" providerId="LiveId" clId="{48E82A4A-5B12-4544-BBE8-9CCC8D0AF701}" dt="2022-11-09T08:24:44.778" v="227" actId="20577"/>
        <pc:sldMkLst>
          <pc:docMk/>
          <pc:sldMk cId="1061694464" sldId="267"/>
        </pc:sldMkLst>
        <pc:spChg chg="mod">
          <ac:chgData name="sunita rani" userId="c6474dbe0194719a" providerId="LiveId" clId="{48E82A4A-5B12-4544-BBE8-9CCC8D0AF701}" dt="2022-11-09T08:24:44.778" v="227" actId="20577"/>
          <ac:spMkLst>
            <pc:docMk/>
            <pc:sldMk cId="1061694464" sldId="267"/>
            <ac:spMk id="6" creationId="{A6C4EA19-D5CC-CA2F-3C2E-5040BF1E4629}"/>
          </ac:spMkLst>
        </pc:spChg>
        <pc:picChg chg="del">
          <ac:chgData name="sunita rani" userId="c6474dbe0194719a" providerId="LiveId" clId="{48E82A4A-5B12-4544-BBE8-9CCC8D0AF701}" dt="2022-11-09T08:23:44.711" v="214" actId="478"/>
          <ac:picMkLst>
            <pc:docMk/>
            <pc:sldMk cId="1061694464" sldId="267"/>
            <ac:picMk id="4" creationId="{90AC2A44-610E-BCFD-9876-A2838EE88A39}"/>
          </ac:picMkLst>
        </pc:picChg>
        <pc:picChg chg="add mod modCrop">
          <ac:chgData name="sunita rani" userId="c6474dbe0194719a" providerId="LiveId" clId="{48E82A4A-5B12-4544-BBE8-9CCC8D0AF701}" dt="2022-11-09T08:24:28.023" v="223" actId="1076"/>
          <ac:picMkLst>
            <pc:docMk/>
            <pc:sldMk cId="1061694464" sldId="267"/>
            <ac:picMk id="5" creationId="{0F642000-CBE8-2ECD-A7C5-B63B251E5303}"/>
          </ac:picMkLst>
        </pc:picChg>
      </pc:sldChg>
      <pc:sldChg chg="add del">
        <pc:chgData name="sunita rani" userId="c6474dbe0194719a" providerId="LiveId" clId="{48E82A4A-5B12-4544-BBE8-9CCC8D0AF701}" dt="2022-11-09T08:23:36.318" v="212" actId="47"/>
        <pc:sldMkLst>
          <pc:docMk/>
          <pc:sldMk cId="3709498432" sldId="267"/>
        </pc:sldMkLst>
      </pc:sldChg>
      <pc:sldChg chg="addSp modSp add mod ord">
        <pc:chgData name="sunita rani" userId="c6474dbe0194719a" providerId="LiveId" clId="{48E82A4A-5B12-4544-BBE8-9CCC8D0AF701}" dt="2022-11-09T08:27:31.715" v="294" actId="1076"/>
        <pc:sldMkLst>
          <pc:docMk/>
          <pc:sldMk cId="3026329489" sldId="268"/>
        </pc:sldMkLst>
        <pc:spChg chg="mod">
          <ac:chgData name="sunita rani" userId="c6474dbe0194719a" providerId="LiveId" clId="{48E82A4A-5B12-4544-BBE8-9CCC8D0AF701}" dt="2022-11-09T08:27:31.715" v="294" actId="1076"/>
          <ac:spMkLst>
            <pc:docMk/>
            <pc:sldMk cId="3026329489" sldId="268"/>
            <ac:spMk id="2" creationId="{A286307C-F66F-5279-EE7E-DDB0A4A322B9}"/>
          </ac:spMkLst>
        </pc:spChg>
        <pc:spChg chg="mod">
          <ac:chgData name="sunita rani" userId="c6474dbe0194719a" providerId="LiveId" clId="{48E82A4A-5B12-4544-BBE8-9CCC8D0AF701}" dt="2022-11-09T08:25:51.715" v="276" actId="113"/>
          <ac:spMkLst>
            <pc:docMk/>
            <pc:sldMk cId="3026329489" sldId="268"/>
            <ac:spMk id="6" creationId="{A6C4EA19-D5CC-CA2F-3C2E-5040BF1E4629}"/>
          </ac:spMkLst>
        </pc:spChg>
        <pc:picChg chg="add mod modCrop">
          <ac:chgData name="sunita rani" userId="c6474dbe0194719a" providerId="LiveId" clId="{48E82A4A-5B12-4544-BBE8-9CCC8D0AF701}" dt="2022-11-09T08:27:20.471" v="292" actId="14100"/>
          <ac:picMkLst>
            <pc:docMk/>
            <pc:sldMk cId="3026329489" sldId="268"/>
            <ac:picMk id="4" creationId="{73024880-F6BB-CF8F-D6EC-4533B1551CE9}"/>
          </ac:picMkLst>
        </pc:picChg>
      </pc:sldChg>
      <pc:sldChg chg="delSp modSp add mod">
        <pc:chgData name="sunita rani" userId="c6474dbe0194719a" providerId="LiveId" clId="{48E82A4A-5B12-4544-BBE8-9CCC8D0AF701}" dt="2022-11-09T08:29:32.506" v="327" actId="1076"/>
        <pc:sldMkLst>
          <pc:docMk/>
          <pc:sldMk cId="3658992706" sldId="269"/>
        </pc:sldMkLst>
        <pc:spChg chg="mod">
          <ac:chgData name="sunita rani" userId="c6474dbe0194719a" providerId="LiveId" clId="{48E82A4A-5B12-4544-BBE8-9CCC8D0AF701}" dt="2022-11-09T08:29:32.506" v="327" actId="1076"/>
          <ac:spMkLst>
            <pc:docMk/>
            <pc:sldMk cId="3658992706" sldId="269"/>
            <ac:spMk id="2" creationId="{A286307C-F66F-5279-EE7E-DDB0A4A322B9}"/>
          </ac:spMkLst>
        </pc:spChg>
        <pc:spChg chg="mod">
          <ac:chgData name="sunita rani" userId="c6474dbe0194719a" providerId="LiveId" clId="{48E82A4A-5B12-4544-BBE8-9CCC8D0AF701}" dt="2022-11-09T08:28:05.828" v="300" actId="113"/>
          <ac:spMkLst>
            <pc:docMk/>
            <pc:sldMk cId="3658992706" sldId="269"/>
            <ac:spMk id="6" creationId="{A6C4EA19-D5CC-CA2F-3C2E-5040BF1E4629}"/>
          </ac:spMkLst>
        </pc:spChg>
        <pc:picChg chg="del">
          <ac:chgData name="sunita rani" userId="c6474dbe0194719a" providerId="LiveId" clId="{48E82A4A-5B12-4544-BBE8-9CCC8D0AF701}" dt="2022-11-09T08:28:08.107" v="301" actId="478"/>
          <ac:picMkLst>
            <pc:docMk/>
            <pc:sldMk cId="3658992706" sldId="269"/>
            <ac:picMk id="4" creationId="{73024880-F6BB-CF8F-D6EC-4533B1551CE9}"/>
          </ac:picMkLst>
        </pc:picChg>
      </pc:sldChg>
      <pc:sldChg chg="add">
        <pc:chgData name="sunita rani" userId="c6474dbe0194719a" providerId="LiveId" clId="{48E82A4A-5B12-4544-BBE8-9CCC8D0AF701}" dt="2022-11-09T08:29:41.151" v="328" actId="2890"/>
        <pc:sldMkLst>
          <pc:docMk/>
          <pc:sldMk cId="2289490261" sldId="270"/>
        </pc:sldMkLst>
      </pc:sldChg>
      <pc:sldChg chg="addSp delSp modSp add mod">
        <pc:chgData name="sunita rani" userId="c6474dbe0194719a" providerId="LiveId" clId="{48E82A4A-5B12-4544-BBE8-9CCC8D0AF701}" dt="2022-11-09T08:32:33.315" v="358" actId="1076"/>
        <pc:sldMkLst>
          <pc:docMk/>
          <pc:sldMk cId="1324624615" sldId="271"/>
        </pc:sldMkLst>
        <pc:spChg chg="add del mod">
          <ac:chgData name="sunita rani" userId="c6474dbe0194719a" providerId="LiveId" clId="{48E82A4A-5B12-4544-BBE8-9CCC8D0AF701}" dt="2022-11-09T08:32:33.315" v="358" actId="1076"/>
          <ac:spMkLst>
            <pc:docMk/>
            <pc:sldMk cId="1324624615" sldId="271"/>
            <ac:spMk id="2" creationId="{A286307C-F66F-5279-EE7E-DDB0A4A322B9}"/>
          </ac:spMkLst>
        </pc:spChg>
        <pc:spChg chg="mod">
          <ac:chgData name="sunita rani" userId="c6474dbe0194719a" providerId="LiveId" clId="{48E82A4A-5B12-4544-BBE8-9CCC8D0AF701}" dt="2022-11-09T08:30:17.202" v="334" actId="113"/>
          <ac:spMkLst>
            <pc:docMk/>
            <pc:sldMk cId="1324624615" sldId="271"/>
            <ac:spMk id="6" creationId="{A6C4EA19-D5CC-CA2F-3C2E-5040BF1E4629}"/>
          </ac:spMkLst>
        </pc:spChg>
      </pc:sldChg>
      <pc:sldChg chg="add">
        <pc:chgData name="sunita rani" userId="c6474dbe0194719a" providerId="LiveId" clId="{48E82A4A-5B12-4544-BBE8-9CCC8D0AF701}" dt="2022-11-09T08:32:38.239" v="359" actId="2890"/>
        <pc:sldMkLst>
          <pc:docMk/>
          <pc:sldMk cId="3199141638" sldId="272"/>
        </pc:sldMkLst>
      </pc:sldChg>
      <pc:sldChg chg="addSp modSp add mod">
        <pc:chgData name="sunita rani" userId="c6474dbe0194719a" providerId="LiveId" clId="{48E82A4A-5B12-4544-BBE8-9CCC8D0AF701}" dt="2022-11-09T08:40:01.015" v="450" actId="1076"/>
        <pc:sldMkLst>
          <pc:docMk/>
          <pc:sldMk cId="1307967766" sldId="273"/>
        </pc:sldMkLst>
        <pc:spChg chg="mod">
          <ac:chgData name="sunita rani" userId="c6474dbe0194719a" providerId="LiveId" clId="{48E82A4A-5B12-4544-BBE8-9CCC8D0AF701}" dt="2022-11-09T08:40:01.015" v="450" actId="1076"/>
          <ac:spMkLst>
            <pc:docMk/>
            <pc:sldMk cId="1307967766" sldId="273"/>
            <ac:spMk id="2" creationId="{A286307C-F66F-5279-EE7E-DDB0A4A322B9}"/>
          </ac:spMkLst>
        </pc:spChg>
        <pc:spChg chg="mod">
          <ac:chgData name="sunita rani" userId="c6474dbe0194719a" providerId="LiveId" clId="{48E82A4A-5B12-4544-BBE8-9CCC8D0AF701}" dt="2022-11-09T08:33:45.504" v="363" actId="20577"/>
          <ac:spMkLst>
            <pc:docMk/>
            <pc:sldMk cId="1307967766" sldId="273"/>
            <ac:spMk id="6" creationId="{A6C4EA19-D5CC-CA2F-3C2E-5040BF1E4629}"/>
          </ac:spMkLst>
        </pc:spChg>
        <pc:picChg chg="add mod">
          <ac:chgData name="sunita rani" userId="c6474dbe0194719a" providerId="LiveId" clId="{48E82A4A-5B12-4544-BBE8-9CCC8D0AF701}" dt="2022-11-09T08:39:56.493" v="449" actId="14100"/>
          <ac:picMkLst>
            <pc:docMk/>
            <pc:sldMk cId="1307967766" sldId="273"/>
            <ac:picMk id="4" creationId="{E85AB2FA-18F8-00B5-FE74-4B92ABFFE17F}"/>
          </ac:picMkLst>
        </pc:picChg>
        <pc:picChg chg="add mod">
          <ac:chgData name="sunita rani" userId="c6474dbe0194719a" providerId="LiveId" clId="{48E82A4A-5B12-4544-BBE8-9CCC8D0AF701}" dt="2022-11-09T08:39:48.222" v="447" actId="1076"/>
          <ac:picMkLst>
            <pc:docMk/>
            <pc:sldMk cId="1307967766" sldId="273"/>
            <ac:picMk id="8" creationId="{855DAA3F-D6F0-DE0E-139B-321FDD764C18}"/>
          </ac:picMkLst>
        </pc:picChg>
      </pc:sldChg>
      <pc:sldChg chg="new del">
        <pc:chgData name="sunita rani" userId="c6474dbe0194719a" providerId="LiveId" clId="{48E82A4A-5B12-4544-BBE8-9CCC8D0AF701}" dt="2022-11-09T08:40:57.122" v="452" actId="680"/>
        <pc:sldMkLst>
          <pc:docMk/>
          <pc:sldMk cId="2207542541" sldId="274"/>
        </pc:sldMkLst>
      </pc:sldChg>
    </pc:docChg>
  </pc:docChgLst>
  <pc:docChgLst>
    <pc:chgData name="sunita rani" userId="c6474dbe0194719a" providerId="LiveId" clId="{CFCE3729-0068-497F-B048-5F0AA1D9416B}"/>
    <pc:docChg chg="undo redo custSel delSld modSld">
      <pc:chgData name="sunita rani" userId="c6474dbe0194719a" providerId="LiveId" clId="{CFCE3729-0068-497F-B048-5F0AA1D9416B}" dt="2022-11-09T09:12:38.667" v="154" actId="47"/>
      <pc:docMkLst>
        <pc:docMk/>
      </pc:docMkLst>
      <pc:sldChg chg="addSp modSp mod">
        <pc:chgData name="sunita rani" userId="c6474dbe0194719a" providerId="LiveId" clId="{CFCE3729-0068-497F-B048-5F0AA1D9416B}" dt="2022-11-09T08:48:38.648" v="17" actId="1076"/>
        <pc:sldMkLst>
          <pc:docMk/>
          <pc:sldMk cId="794456037" sldId="257"/>
        </pc:sldMkLst>
        <pc:spChg chg="mod">
          <ac:chgData name="sunita rani" userId="c6474dbe0194719a" providerId="LiveId" clId="{CFCE3729-0068-497F-B048-5F0AA1D9416B}" dt="2022-11-09T08:46:20.707" v="6" actId="20577"/>
          <ac:spMkLst>
            <pc:docMk/>
            <pc:sldMk cId="794456037" sldId="257"/>
            <ac:spMk id="2" creationId="{A286307C-F66F-5279-EE7E-DDB0A4A322B9}"/>
          </ac:spMkLst>
        </pc:spChg>
        <pc:spChg chg="mod">
          <ac:chgData name="sunita rani" userId="c6474dbe0194719a" providerId="LiveId" clId="{CFCE3729-0068-497F-B048-5F0AA1D9416B}" dt="2022-11-09T08:46:19.066" v="5" actId="113"/>
          <ac:spMkLst>
            <pc:docMk/>
            <pc:sldMk cId="794456037" sldId="257"/>
            <ac:spMk id="6" creationId="{A6C4EA19-D5CC-CA2F-3C2E-5040BF1E4629}"/>
          </ac:spMkLst>
        </pc:spChg>
        <pc:picChg chg="add mod modCrop">
          <ac:chgData name="sunita rani" userId="c6474dbe0194719a" providerId="LiveId" clId="{CFCE3729-0068-497F-B048-5F0AA1D9416B}" dt="2022-11-09T08:48:38.648" v="17" actId="1076"/>
          <ac:picMkLst>
            <pc:docMk/>
            <pc:sldMk cId="794456037" sldId="257"/>
            <ac:picMk id="4" creationId="{443A43D9-9760-165F-36E6-50A593305D20}"/>
          </ac:picMkLst>
        </pc:picChg>
      </pc:sldChg>
      <pc:sldChg chg="delSp modSp mod">
        <pc:chgData name="sunita rani" userId="c6474dbe0194719a" providerId="LiveId" clId="{CFCE3729-0068-497F-B048-5F0AA1D9416B}" dt="2022-11-09T09:06:54.005" v="126" actId="1076"/>
        <pc:sldMkLst>
          <pc:docMk/>
          <pc:sldMk cId="3211306013" sldId="258"/>
        </pc:sldMkLst>
        <pc:spChg chg="mod">
          <ac:chgData name="sunita rani" userId="c6474dbe0194719a" providerId="LiveId" clId="{CFCE3729-0068-497F-B048-5F0AA1D9416B}" dt="2022-11-09T09:06:54.005" v="126" actId="1076"/>
          <ac:spMkLst>
            <pc:docMk/>
            <pc:sldMk cId="3211306013" sldId="258"/>
            <ac:spMk id="2" creationId="{A286307C-F66F-5279-EE7E-DDB0A4A322B9}"/>
          </ac:spMkLst>
        </pc:spChg>
        <pc:spChg chg="mod">
          <ac:chgData name="sunita rani" userId="c6474dbe0194719a" providerId="LiveId" clId="{CFCE3729-0068-497F-B048-5F0AA1D9416B}" dt="2022-11-09T09:06:18.571" v="120" actId="113"/>
          <ac:spMkLst>
            <pc:docMk/>
            <pc:sldMk cId="3211306013" sldId="258"/>
            <ac:spMk id="6" creationId="{A6C4EA19-D5CC-CA2F-3C2E-5040BF1E4629}"/>
          </ac:spMkLst>
        </pc:spChg>
        <pc:picChg chg="del">
          <ac:chgData name="sunita rani" userId="c6474dbe0194719a" providerId="LiveId" clId="{CFCE3729-0068-497F-B048-5F0AA1D9416B}" dt="2022-11-09T09:06:21.542" v="121" actId="478"/>
          <ac:picMkLst>
            <pc:docMk/>
            <pc:sldMk cId="3211306013" sldId="258"/>
            <ac:picMk id="4" creationId="{E9296D04-B79C-F4A4-9598-9B4F861C3B74}"/>
          </ac:picMkLst>
        </pc:picChg>
      </pc:sldChg>
      <pc:sldChg chg="addSp delSp modSp mod">
        <pc:chgData name="sunita rani" userId="c6474dbe0194719a" providerId="LiveId" clId="{CFCE3729-0068-497F-B048-5F0AA1D9416B}" dt="2022-11-09T08:53:14.892" v="48" actId="207"/>
        <pc:sldMkLst>
          <pc:docMk/>
          <pc:sldMk cId="834444776" sldId="259"/>
        </pc:sldMkLst>
        <pc:spChg chg="del mod">
          <ac:chgData name="sunita rani" userId="c6474dbe0194719a" providerId="LiveId" clId="{CFCE3729-0068-497F-B048-5F0AA1D9416B}" dt="2022-11-09T08:49:55.356" v="23" actId="478"/>
          <ac:spMkLst>
            <pc:docMk/>
            <pc:sldMk cId="834444776" sldId="259"/>
            <ac:spMk id="2" creationId="{A286307C-F66F-5279-EE7E-DDB0A4A322B9}"/>
          </ac:spMkLst>
        </pc:spChg>
        <pc:spChg chg="mod">
          <ac:chgData name="sunita rani" userId="c6474dbe0194719a" providerId="LiveId" clId="{CFCE3729-0068-497F-B048-5F0AA1D9416B}" dt="2022-11-09T08:51:31.800" v="36" actId="20577"/>
          <ac:spMkLst>
            <pc:docMk/>
            <pc:sldMk cId="834444776" sldId="259"/>
            <ac:spMk id="6" creationId="{A6C4EA19-D5CC-CA2F-3C2E-5040BF1E4629}"/>
          </ac:spMkLst>
        </pc:spChg>
        <pc:graphicFrameChg chg="add mod modGraphic">
          <ac:chgData name="sunita rani" userId="c6474dbe0194719a" providerId="LiveId" clId="{CFCE3729-0068-497F-B048-5F0AA1D9416B}" dt="2022-11-09T08:53:14.892" v="48" actId="207"/>
          <ac:graphicFrameMkLst>
            <pc:docMk/>
            <pc:sldMk cId="834444776" sldId="259"/>
            <ac:graphicFrameMk id="3" creationId="{F64F268B-CA0A-FAB5-E38A-7B89A0E4AA57}"/>
          </ac:graphicFrameMkLst>
        </pc:graphicFrameChg>
      </pc:sldChg>
      <pc:sldChg chg="addSp delSp modSp mod">
        <pc:chgData name="sunita rani" userId="c6474dbe0194719a" providerId="LiveId" clId="{CFCE3729-0068-497F-B048-5F0AA1D9416B}" dt="2022-11-09T08:57:09.226" v="82"/>
        <pc:sldMkLst>
          <pc:docMk/>
          <pc:sldMk cId="822021726" sldId="260"/>
        </pc:sldMkLst>
        <pc:spChg chg="mod">
          <ac:chgData name="sunita rani" userId="c6474dbe0194719a" providerId="LiveId" clId="{CFCE3729-0068-497F-B048-5F0AA1D9416B}" dt="2022-11-09T08:54:25.378" v="50" actId="20577"/>
          <ac:spMkLst>
            <pc:docMk/>
            <pc:sldMk cId="822021726" sldId="260"/>
            <ac:spMk id="2" creationId="{A286307C-F66F-5279-EE7E-DDB0A4A322B9}"/>
          </ac:spMkLst>
        </pc:spChg>
        <pc:spChg chg="mod">
          <ac:chgData name="sunita rani" userId="c6474dbe0194719a" providerId="LiveId" clId="{CFCE3729-0068-497F-B048-5F0AA1D9416B}" dt="2022-11-09T08:57:09.226" v="82"/>
          <ac:spMkLst>
            <pc:docMk/>
            <pc:sldMk cId="822021726" sldId="260"/>
            <ac:spMk id="6" creationId="{A6C4EA19-D5CC-CA2F-3C2E-5040BF1E4629}"/>
          </ac:spMkLst>
        </pc:spChg>
        <pc:graphicFrameChg chg="add mod modGraphic">
          <ac:chgData name="sunita rani" userId="c6474dbe0194719a" providerId="LiveId" clId="{CFCE3729-0068-497F-B048-5F0AA1D9416B}" dt="2022-11-09T08:56:49.684" v="80" actId="113"/>
          <ac:graphicFrameMkLst>
            <pc:docMk/>
            <pc:sldMk cId="822021726" sldId="260"/>
            <ac:graphicFrameMk id="3" creationId="{5DD2C495-BD7A-BBAB-2BB7-35D79AB3F76E}"/>
          </ac:graphicFrameMkLst>
        </pc:graphicFrameChg>
        <pc:picChg chg="del">
          <ac:chgData name="sunita rani" userId="c6474dbe0194719a" providerId="LiveId" clId="{CFCE3729-0068-497F-B048-5F0AA1D9416B}" dt="2022-11-09T08:54:23.181" v="49" actId="478"/>
          <ac:picMkLst>
            <pc:docMk/>
            <pc:sldMk cId="822021726" sldId="260"/>
            <ac:picMk id="8" creationId="{6E36C2CD-DC84-4441-7EB9-2C8CE64969C8}"/>
          </ac:picMkLst>
        </pc:picChg>
      </pc:sldChg>
      <pc:sldChg chg="addSp delSp modSp mod">
        <pc:chgData name="sunita rani" userId="c6474dbe0194719a" providerId="LiveId" clId="{CFCE3729-0068-497F-B048-5F0AA1D9416B}" dt="2022-11-09T09:03:52.476" v="105" actId="1076"/>
        <pc:sldMkLst>
          <pc:docMk/>
          <pc:sldMk cId="2532585108" sldId="261"/>
        </pc:sldMkLst>
        <pc:spChg chg="mod">
          <ac:chgData name="sunita rani" userId="c6474dbe0194719a" providerId="LiveId" clId="{CFCE3729-0068-497F-B048-5F0AA1D9416B}" dt="2022-11-09T09:03:41.069" v="104" actId="14100"/>
          <ac:spMkLst>
            <pc:docMk/>
            <pc:sldMk cId="2532585108" sldId="261"/>
            <ac:spMk id="2" creationId="{A286307C-F66F-5279-EE7E-DDB0A4A322B9}"/>
          </ac:spMkLst>
        </pc:spChg>
        <pc:spChg chg="mod">
          <ac:chgData name="sunita rani" userId="c6474dbe0194719a" providerId="LiveId" clId="{CFCE3729-0068-497F-B048-5F0AA1D9416B}" dt="2022-11-09T09:02:22.604" v="90" actId="113"/>
          <ac:spMkLst>
            <pc:docMk/>
            <pc:sldMk cId="2532585108" sldId="261"/>
            <ac:spMk id="6" creationId="{A6C4EA19-D5CC-CA2F-3C2E-5040BF1E4629}"/>
          </ac:spMkLst>
        </pc:spChg>
        <pc:graphicFrameChg chg="add mod modGraphic">
          <ac:chgData name="sunita rani" userId="c6474dbe0194719a" providerId="LiveId" clId="{CFCE3729-0068-497F-B048-5F0AA1D9416B}" dt="2022-11-09T09:03:52.476" v="105" actId="1076"/>
          <ac:graphicFrameMkLst>
            <pc:docMk/>
            <pc:sldMk cId="2532585108" sldId="261"/>
            <ac:graphicFrameMk id="3" creationId="{96ED66C7-695F-A641-B88F-9DCF46048615}"/>
          </ac:graphicFrameMkLst>
        </pc:graphicFrameChg>
        <pc:picChg chg="del">
          <ac:chgData name="sunita rani" userId="c6474dbe0194719a" providerId="LiveId" clId="{CFCE3729-0068-497F-B048-5F0AA1D9416B}" dt="2022-11-09T09:02:39.688" v="93" actId="478"/>
          <ac:picMkLst>
            <pc:docMk/>
            <pc:sldMk cId="2532585108" sldId="261"/>
            <ac:picMk id="11" creationId="{27F3484C-B62B-B20F-B65D-96F9609DC992}"/>
          </ac:picMkLst>
        </pc:picChg>
      </pc:sldChg>
      <pc:sldChg chg="modSp mod">
        <pc:chgData name="sunita rani" userId="c6474dbe0194719a" providerId="LiveId" clId="{CFCE3729-0068-497F-B048-5F0AA1D9416B}" dt="2022-11-09T09:05:56.596" v="114" actId="12"/>
        <pc:sldMkLst>
          <pc:docMk/>
          <pc:sldMk cId="3924437417" sldId="262"/>
        </pc:sldMkLst>
        <pc:spChg chg="mod">
          <ac:chgData name="sunita rani" userId="c6474dbe0194719a" providerId="LiveId" clId="{CFCE3729-0068-497F-B048-5F0AA1D9416B}" dt="2022-11-09T09:05:56.596" v="114" actId="12"/>
          <ac:spMkLst>
            <pc:docMk/>
            <pc:sldMk cId="3924437417" sldId="262"/>
            <ac:spMk id="2" creationId="{A286307C-F66F-5279-EE7E-DDB0A4A322B9}"/>
          </ac:spMkLst>
        </pc:spChg>
        <pc:spChg chg="mod">
          <ac:chgData name="sunita rani" userId="c6474dbe0194719a" providerId="LiveId" clId="{CFCE3729-0068-497F-B048-5F0AA1D9416B}" dt="2022-11-09T09:04:40.783" v="110" actId="113"/>
          <ac:spMkLst>
            <pc:docMk/>
            <pc:sldMk cId="3924437417" sldId="262"/>
            <ac:spMk id="6" creationId="{A6C4EA19-D5CC-CA2F-3C2E-5040BF1E4629}"/>
          </ac:spMkLst>
        </pc:spChg>
      </pc:sldChg>
      <pc:sldChg chg="addSp delSp modSp mod">
        <pc:chgData name="sunita rani" userId="c6474dbe0194719a" providerId="LiveId" clId="{CFCE3729-0068-497F-B048-5F0AA1D9416B}" dt="2022-11-09T09:08:22.403" v="145" actId="1076"/>
        <pc:sldMkLst>
          <pc:docMk/>
          <pc:sldMk cId="1889341171" sldId="263"/>
        </pc:sldMkLst>
        <pc:spChg chg="del">
          <ac:chgData name="sunita rani" userId="c6474dbe0194719a" providerId="LiveId" clId="{CFCE3729-0068-497F-B048-5F0AA1D9416B}" dt="2022-11-09T09:07:28.626" v="133" actId="478"/>
          <ac:spMkLst>
            <pc:docMk/>
            <pc:sldMk cId="1889341171" sldId="263"/>
            <ac:spMk id="2" creationId="{A286307C-F66F-5279-EE7E-DDB0A4A322B9}"/>
          </ac:spMkLst>
        </pc:spChg>
        <pc:spChg chg="mod">
          <ac:chgData name="sunita rani" userId="c6474dbe0194719a" providerId="LiveId" clId="{CFCE3729-0068-497F-B048-5F0AA1D9416B}" dt="2022-11-09T09:07:23.601" v="132" actId="113"/>
          <ac:spMkLst>
            <pc:docMk/>
            <pc:sldMk cId="1889341171" sldId="263"/>
            <ac:spMk id="6" creationId="{A6C4EA19-D5CC-CA2F-3C2E-5040BF1E4629}"/>
          </ac:spMkLst>
        </pc:spChg>
        <pc:graphicFrameChg chg="add mod modGraphic">
          <ac:chgData name="sunita rani" userId="c6474dbe0194719a" providerId="LiveId" clId="{CFCE3729-0068-497F-B048-5F0AA1D9416B}" dt="2022-11-09T09:08:22.403" v="145" actId="1076"/>
          <ac:graphicFrameMkLst>
            <pc:docMk/>
            <pc:sldMk cId="1889341171" sldId="263"/>
            <ac:graphicFrameMk id="3" creationId="{4B30BD1D-041E-5161-1CC2-DD63A5B4E8FC}"/>
          </ac:graphicFrameMkLst>
        </pc:graphicFrameChg>
        <pc:picChg chg="del">
          <ac:chgData name="sunita rani" userId="c6474dbe0194719a" providerId="LiveId" clId="{CFCE3729-0068-497F-B048-5F0AA1D9416B}" dt="2022-11-09T09:07:30.369" v="134" actId="478"/>
          <ac:picMkLst>
            <pc:docMk/>
            <pc:sldMk cId="1889341171" sldId="263"/>
            <ac:picMk id="5" creationId="{F1416CBD-9657-4F69-1D65-6A00F7EAEC32}"/>
          </ac:picMkLst>
        </pc:picChg>
      </pc:sldChg>
      <pc:sldChg chg="del">
        <pc:chgData name="sunita rani" userId="c6474dbe0194719a" providerId="LiveId" clId="{CFCE3729-0068-497F-B048-5F0AA1D9416B}" dt="2022-11-09T09:12:38.667" v="154" actId="47"/>
        <pc:sldMkLst>
          <pc:docMk/>
          <pc:sldMk cId="858359390" sldId="264"/>
        </pc:sldMkLst>
      </pc:sldChg>
      <pc:sldChg chg="del">
        <pc:chgData name="sunita rani" userId="c6474dbe0194719a" providerId="LiveId" clId="{CFCE3729-0068-497F-B048-5F0AA1D9416B}" dt="2022-11-09T09:12:30.421" v="151" actId="47"/>
        <pc:sldMkLst>
          <pc:docMk/>
          <pc:sldMk cId="2147055089" sldId="265"/>
        </pc:sldMkLst>
      </pc:sldChg>
      <pc:sldChg chg="del">
        <pc:chgData name="sunita rani" userId="c6474dbe0194719a" providerId="LiveId" clId="{CFCE3729-0068-497F-B048-5F0AA1D9416B}" dt="2022-11-09T09:12:31.190" v="152" actId="47"/>
        <pc:sldMkLst>
          <pc:docMk/>
          <pc:sldMk cId="190726960" sldId="266"/>
        </pc:sldMkLst>
      </pc:sldChg>
      <pc:sldChg chg="del">
        <pc:chgData name="sunita rani" userId="c6474dbe0194719a" providerId="LiveId" clId="{CFCE3729-0068-497F-B048-5F0AA1D9416B}" dt="2022-11-09T09:12:31.791" v="153" actId="47"/>
        <pc:sldMkLst>
          <pc:docMk/>
          <pc:sldMk cId="1061694464" sldId="267"/>
        </pc:sldMkLst>
      </pc:sldChg>
      <pc:sldChg chg="del">
        <pc:chgData name="sunita rani" userId="c6474dbe0194719a" providerId="LiveId" clId="{CFCE3729-0068-497F-B048-5F0AA1D9416B}" dt="2022-11-09T09:12:18.286" v="147" actId="47"/>
        <pc:sldMkLst>
          <pc:docMk/>
          <pc:sldMk cId="3026329489" sldId="268"/>
        </pc:sldMkLst>
      </pc:sldChg>
      <pc:sldChg chg="del">
        <pc:chgData name="sunita rani" userId="c6474dbe0194719a" providerId="LiveId" clId="{CFCE3729-0068-497F-B048-5F0AA1D9416B}" dt="2022-11-09T09:12:19.580" v="148" actId="47"/>
        <pc:sldMkLst>
          <pc:docMk/>
          <pc:sldMk cId="3658992706" sldId="269"/>
        </pc:sldMkLst>
      </pc:sldChg>
      <pc:sldChg chg="del">
        <pc:chgData name="sunita rani" userId="c6474dbe0194719a" providerId="LiveId" clId="{CFCE3729-0068-497F-B048-5F0AA1D9416B}" dt="2022-11-09T09:12:24.008" v="149" actId="47"/>
        <pc:sldMkLst>
          <pc:docMk/>
          <pc:sldMk cId="2289490261" sldId="270"/>
        </pc:sldMkLst>
      </pc:sldChg>
      <pc:sldChg chg="del">
        <pc:chgData name="sunita rani" userId="c6474dbe0194719a" providerId="LiveId" clId="{CFCE3729-0068-497F-B048-5F0AA1D9416B}" dt="2022-11-09T09:12:27.448" v="150" actId="47"/>
        <pc:sldMkLst>
          <pc:docMk/>
          <pc:sldMk cId="1324624615" sldId="271"/>
        </pc:sldMkLst>
      </pc:sldChg>
      <pc:sldChg chg="del">
        <pc:chgData name="sunita rani" userId="c6474dbe0194719a" providerId="LiveId" clId="{CFCE3729-0068-497F-B048-5F0AA1D9416B}" dt="2022-11-09T09:12:14.310" v="146" actId="47"/>
        <pc:sldMkLst>
          <pc:docMk/>
          <pc:sldMk cId="3199141638"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9419-DC26-16B7-38A8-8859ACC7B6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B229FC-E973-AD5B-FDCC-E8F41D846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C2A4E4-6516-BB5B-E1E5-D6457721B1A9}"/>
              </a:ext>
            </a:extLst>
          </p:cNvPr>
          <p:cNvSpPr>
            <a:spLocks noGrp="1"/>
          </p:cNvSpPr>
          <p:nvPr>
            <p:ph type="dt" sz="half" idx="10"/>
          </p:nvPr>
        </p:nvSpPr>
        <p:spPr/>
        <p:txBody>
          <a:bodyPr/>
          <a:lstStyle/>
          <a:p>
            <a:fld id="{52A7A063-47CE-40C6-B9B0-E0D35904302F}" type="datetimeFigureOut">
              <a:rPr lang="en-IN" smtClean="0"/>
              <a:t>09-11-2022</a:t>
            </a:fld>
            <a:endParaRPr lang="en-IN"/>
          </a:p>
        </p:txBody>
      </p:sp>
      <p:sp>
        <p:nvSpPr>
          <p:cNvPr id="5" name="Footer Placeholder 4">
            <a:extLst>
              <a:ext uri="{FF2B5EF4-FFF2-40B4-BE49-F238E27FC236}">
                <a16:creationId xmlns:a16="http://schemas.microsoft.com/office/drawing/2014/main" id="{B2AC97FA-4505-63C9-0EC0-94B1F0D827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F95E62-8FA3-9FA4-4D45-747C928EEA94}"/>
              </a:ext>
            </a:extLst>
          </p:cNvPr>
          <p:cNvSpPr>
            <a:spLocks noGrp="1"/>
          </p:cNvSpPr>
          <p:nvPr>
            <p:ph type="sldNum" sz="quarter" idx="12"/>
          </p:nvPr>
        </p:nvSpPr>
        <p:spPr/>
        <p:txBody>
          <a:bodyPr/>
          <a:lstStyle/>
          <a:p>
            <a:fld id="{93E89327-0386-4331-A765-B590D3EFF38D}" type="slidenum">
              <a:rPr lang="en-IN" smtClean="0"/>
              <a:t>‹#›</a:t>
            </a:fld>
            <a:endParaRPr lang="en-IN"/>
          </a:p>
        </p:txBody>
      </p:sp>
    </p:spTree>
    <p:extLst>
      <p:ext uri="{BB962C8B-B14F-4D97-AF65-F5344CB8AC3E}">
        <p14:creationId xmlns:p14="http://schemas.microsoft.com/office/powerpoint/2010/main" val="353659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97E1-C4B3-B9CC-CE11-BD4EF31249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094E28-D8D6-5BC3-3628-17E67746FA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0C6980-5602-2B6E-590E-BDE3D2DC21CD}"/>
              </a:ext>
            </a:extLst>
          </p:cNvPr>
          <p:cNvSpPr>
            <a:spLocks noGrp="1"/>
          </p:cNvSpPr>
          <p:nvPr>
            <p:ph type="dt" sz="half" idx="10"/>
          </p:nvPr>
        </p:nvSpPr>
        <p:spPr/>
        <p:txBody>
          <a:bodyPr/>
          <a:lstStyle/>
          <a:p>
            <a:fld id="{52A7A063-47CE-40C6-B9B0-E0D35904302F}" type="datetimeFigureOut">
              <a:rPr lang="en-IN" smtClean="0"/>
              <a:t>09-11-2022</a:t>
            </a:fld>
            <a:endParaRPr lang="en-IN"/>
          </a:p>
        </p:txBody>
      </p:sp>
      <p:sp>
        <p:nvSpPr>
          <p:cNvPr id="5" name="Footer Placeholder 4">
            <a:extLst>
              <a:ext uri="{FF2B5EF4-FFF2-40B4-BE49-F238E27FC236}">
                <a16:creationId xmlns:a16="http://schemas.microsoft.com/office/drawing/2014/main" id="{1D43ACFD-0B94-DDD9-833D-B59E349F8C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53F34-331D-2D8D-E925-2C59937567C3}"/>
              </a:ext>
            </a:extLst>
          </p:cNvPr>
          <p:cNvSpPr>
            <a:spLocks noGrp="1"/>
          </p:cNvSpPr>
          <p:nvPr>
            <p:ph type="sldNum" sz="quarter" idx="12"/>
          </p:nvPr>
        </p:nvSpPr>
        <p:spPr/>
        <p:txBody>
          <a:bodyPr/>
          <a:lstStyle/>
          <a:p>
            <a:fld id="{93E89327-0386-4331-A765-B590D3EFF38D}" type="slidenum">
              <a:rPr lang="en-IN" smtClean="0"/>
              <a:t>‹#›</a:t>
            </a:fld>
            <a:endParaRPr lang="en-IN"/>
          </a:p>
        </p:txBody>
      </p:sp>
    </p:spTree>
    <p:extLst>
      <p:ext uri="{BB962C8B-B14F-4D97-AF65-F5344CB8AC3E}">
        <p14:creationId xmlns:p14="http://schemas.microsoft.com/office/powerpoint/2010/main" val="374770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808B8-EF69-B089-E636-6C848A3840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76C00C-BAD8-0E78-1FDD-1E044D1EAD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816970-A0C2-519D-9602-552D7D58982A}"/>
              </a:ext>
            </a:extLst>
          </p:cNvPr>
          <p:cNvSpPr>
            <a:spLocks noGrp="1"/>
          </p:cNvSpPr>
          <p:nvPr>
            <p:ph type="dt" sz="half" idx="10"/>
          </p:nvPr>
        </p:nvSpPr>
        <p:spPr/>
        <p:txBody>
          <a:bodyPr/>
          <a:lstStyle/>
          <a:p>
            <a:fld id="{52A7A063-47CE-40C6-B9B0-E0D35904302F}" type="datetimeFigureOut">
              <a:rPr lang="en-IN" smtClean="0"/>
              <a:t>09-11-2022</a:t>
            </a:fld>
            <a:endParaRPr lang="en-IN"/>
          </a:p>
        </p:txBody>
      </p:sp>
      <p:sp>
        <p:nvSpPr>
          <p:cNvPr id="5" name="Footer Placeholder 4">
            <a:extLst>
              <a:ext uri="{FF2B5EF4-FFF2-40B4-BE49-F238E27FC236}">
                <a16:creationId xmlns:a16="http://schemas.microsoft.com/office/drawing/2014/main" id="{3E1B7DCC-C584-5711-1A76-B838D1F9AB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730E8-7719-7471-4305-D650E6A28284}"/>
              </a:ext>
            </a:extLst>
          </p:cNvPr>
          <p:cNvSpPr>
            <a:spLocks noGrp="1"/>
          </p:cNvSpPr>
          <p:nvPr>
            <p:ph type="sldNum" sz="quarter" idx="12"/>
          </p:nvPr>
        </p:nvSpPr>
        <p:spPr/>
        <p:txBody>
          <a:bodyPr/>
          <a:lstStyle/>
          <a:p>
            <a:fld id="{93E89327-0386-4331-A765-B590D3EFF38D}" type="slidenum">
              <a:rPr lang="en-IN" smtClean="0"/>
              <a:t>‹#›</a:t>
            </a:fld>
            <a:endParaRPr lang="en-IN"/>
          </a:p>
        </p:txBody>
      </p:sp>
    </p:spTree>
    <p:extLst>
      <p:ext uri="{BB962C8B-B14F-4D97-AF65-F5344CB8AC3E}">
        <p14:creationId xmlns:p14="http://schemas.microsoft.com/office/powerpoint/2010/main" val="312554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2D40-A070-A63C-08F9-AAA5BC6422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DDF1C-7FB1-12C9-491D-B04D91AEF7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475B3-CC04-C623-111C-6B42CA17CC16}"/>
              </a:ext>
            </a:extLst>
          </p:cNvPr>
          <p:cNvSpPr>
            <a:spLocks noGrp="1"/>
          </p:cNvSpPr>
          <p:nvPr>
            <p:ph type="dt" sz="half" idx="10"/>
          </p:nvPr>
        </p:nvSpPr>
        <p:spPr/>
        <p:txBody>
          <a:bodyPr/>
          <a:lstStyle/>
          <a:p>
            <a:fld id="{52A7A063-47CE-40C6-B9B0-E0D35904302F}" type="datetimeFigureOut">
              <a:rPr lang="en-IN" smtClean="0"/>
              <a:t>09-11-2022</a:t>
            </a:fld>
            <a:endParaRPr lang="en-IN"/>
          </a:p>
        </p:txBody>
      </p:sp>
      <p:sp>
        <p:nvSpPr>
          <p:cNvPr id="5" name="Footer Placeholder 4">
            <a:extLst>
              <a:ext uri="{FF2B5EF4-FFF2-40B4-BE49-F238E27FC236}">
                <a16:creationId xmlns:a16="http://schemas.microsoft.com/office/drawing/2014/main" id="{B733981B-863C-B1C0-281F-FBFA4F8AE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1DC886-BB19-46E6-331F-A0DF023E0A82}"/>
              </a:ext>
            </a:extLst>
          </p:cNvPr>
          <p:cNvSpPr>
            <a:spLocks noGrp="1"/>
          </p:cNvSpPr>
          <p:nvPr>
            <p:ph type="sldNum" sz="quarter" idx="12"/>
          </p:nvPr>
        </p:nvSpPr>
        <p:spPr/>
        <p:txBody>
          <a:bodyPr/>
          <a:lstStyle/>
          <a:p>
            <a:fld id="{93E89327-0386-4331-A765-B590D3EFF38D}" type="slidenum">
              <a:rPr lang="en-IN" smtClean="0"/>
              <a:t>‹#›</a:t>
            </a:fld>
            <a:endParaRPr lang="en-IN"/>
          </a:p>
        </p:txBody>
      </p:sp>
    </p:spTree>
    <p:extLst>
      <p:ext uri="{BB962C8B-B14F-4D97-AF65-F5344CB8AC3E}">
        <p14:creationId xmlns:p14="http://schemas.microsoft.com/office/powerpoint/2010/main" val="247107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7C38-3009-F7ED-D0F4-1B9AB4AFC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AF080C-B41C-5247-1327-D1A52C07E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5C8E0-633D-84ED-F9DF-6E83135E5CE0}"/>
              </a:ext>
            </a:extLst>
          </p:cNvPr>
          <p:cNvSpPr>
            <a:spLocks noGrp="1"/>
          </p:cNvSpPr>
          <p:nvPr>
            <p:ph type="dt" sz="half" idx="10"/>
          </p:nvPr>
        </p:nvSpPr>
        <p:spPr/>
        <p:txBody>
          <a:bodyPr/>
          <a:lstStyle/>
          <a:p>
            <a:fld id="{52A7A063-47CE-40C6-B9B0-E0D35904302F}" type="datetimeFigureOut">
              <a:rPr lang="en-IN" smtClean="0"/>
              <a:t>09-11-2022</a:t>
            </a:fld>
            <a:endParaRPr lang="en-IN"/>
          </a:p>
        </p:txBody>
      </p:sp>
      <p:sp>
        <p:nvSpPr>
          <p:cNvPr id="5" name="Footer Placeholder 4">
            <a:extLst>
              <a:ext uri="{FF2B5EF4-FFF2-40B4-BE49-F238E27FC236}">
                <a16:creationId xmlns:a16="http://schemas.microsoft.com/office/drawing/2014/main" id="{31783320-0792-AA41-182C-C97D38DEA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94ABF-B907-85FD-D559-3AD245F768A9}"/>
              </a:ext>
            </a:extLst>
          </p:cNvPr>
          <p:cNvSpPr>
            <a:spLocks noGrp="1"/>
          </p:cNvSpPr>
          <p:nvPr>
            <p:ph type="sldNum" sz="quarter" idx="12"/>
          </p:nvPr>
        </p:nvSpPr>
        <p:spPr/>
        <p:txBody>
          <a:bodyPr/>
          <a:lstStyle/>
          <a:p>
            <a:fld id="{93E89327-0386-4331-A765-B590D3EFF38D}" type="slidenum">
              <a:rPr lang="en-IN" smtClean="0"/>
              <a:t>‹#›</a:t>
            </a:fld>
            <a:endParaRPr lang="en-IN"/>
          </a:p>
        </p:txBody>
      </p:sp>
    </p:spTree>
    <p:extLst>
      <p:ext uri="{BB962C8B-B14F-4D97-AF65-F5344CB8AC3E}">
        <p14:creationId xmlns:p14="http://schemas.microsoft.com/office/powerpoint/2010/main" val="1310223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7AFD-8EF5-7A0F-8439-D66723A238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E4257F-98D1-583E-13FE-54E8BACC0A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EEB7AA-D7C6-4BDA-B239-2F83D60189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B00789-38CB-95EF-3EF6-8A9996AC2E06}"/>
              </a:ext>
            </a:extLst>
          </p:cNvPr>
          <p:cNvSpPr>
            <a:spLocks noGrp="1"/>
          </p:cNvSpPr>
          <p:nvPr>
            <p:ph type="dt" sz="half" idx="10"/>
          </p:nvPr>
        </p:nvSpPr>
        <p:spPr/>
        <p:txBody>
          <a:bodyPr/>
          <a:lstStyle/>
          <a:p>
            <a:fld id="{52A7A063-47CE-40C6-B9B0-E0D35904302F}" type="datetimeFigureOut">
              <a:rPr lang="en-IN" smtClean="0"/>
              <a:t>09-11-2022</a:t>
            </a:fld>
            <a:endParaRPr lang="en-IN"/>
          </a:p>
        </p:txBody>
      </p:sp>
      <p:sp>
        <p:nvSpPr>
          <p:cNvPr id="6" name="Footer Placeholder 5">
            <a:extLst>
              <a:ext uri="{FF2B5EF4-FFF2-40B4-BE49-F238E27FC236}">
                <a16:creationId xmlns:a16="http://schemas.microsoft.com/office/drawing/2014/main" id="{92644D50-6BC3-663E-6174-6F239F2D5E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F63A70-EB72-981F-6505-7A7B3B210168}"/>
              </a:ext>
            </a:extLst>
          </p:cNvPr>
          <p:cNvSpPr>
            <a:spLocks noGrp="1"/>
          </p:cNvSpPr>
          <p:nvPr>
            <p:ph type="sldNum" sz="quarter" idx="12"/>
          </p:nvPr>
        </p:nvSpPr>
        <p:spPr/>
        <p:txBody>
          <a:bodyPr/>
          <a:lstStyle/>
          <a:p>
            <a:fld id="{93E89327-0386-4331-A765-B590D3EFF38D}" type="slidenum">
              <a:rPr lang="en-IN" smtClean="0"/>
              <a:t>‹#›</a:t>
            </a:fld>
            <a:endParaRPr lang="en-IN"/>
          </a:p>
        </p:txBody>
      </p:sp>
    </p:spTree>
    <p:extLst>
      <p:ext uri="{BB962C8B-B14F-4D97-AF65-F5344CB8AC3E}">
        <p14:creationId xmlns:p14="http://schemas.microsoft.com/office/powerpoint/2010/main" val="239659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972F-E076-697C-E30D-C5F5A79D21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596E0E-9683-F449-194F-7B6AFD683E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012475-24E9-4C02-134A-693E57E391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A5C838-80BE-CF87-48DC-F8ACF39931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55E74B-E9FA-7EDD-B12B-6DE9D8C88A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BA98E1-080C-1CDE-2118-BD3C32801ADA}"/>
              </a:ext>
            </a:extLst>
          </p:cNvPr>
          <p:cNvSpPr>
            <a:spLocks noGrp="1"/>
          </p:cNvSpPr>
          <p:nvPr>
            <p:ph type="dt" sz="half" idx="10"/>
          </p:nvPr>
        </p:nvSpPr>
        <p:spPr/>
        <p:txBody>
          <a:bodyPr/>
          <a:lstStyle/>
          <a:p>
            <a:fld id="{52A7A063-47CE-40C6-B9B0-E0D35904302F}" type="datetimeFigureOut">
              <a:rPr lang="en-IN" smtClean="0"/>
              <a:t>09-11-2022</a:t>
            </a:fld>
            <a:endParaRPr lang="en-IN"/>
          </a:p>
        </p:txBody>
      </p:sp>
      <p:sp>
        <p:nvSpPr>
          <p:cNvPr id="8" name="Footer Placeholder 7">
            <a:extLst>
              <a:ext uri="{FF2B5EF4-FFF2-40B4-BE49-F238E27FC236}">
                <a16:creationId xmlns:a16="http://schemas.microsoft.com/office/drawing/2014/main" id="{55498AA5-886F-7EA3-3941-D0D70011CB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C02CCA-99C1-77B1-DDDE-6AD77D0BCC4E}"/>
              </a:ext>
            </a:extLst>
          </p:cNvPr>
          <p:cNvSpPr>
            <a:spLocks noGrp="1"/>
          </p:cNvSpPr>
          <p:nvPr>
            <p:ph type="sldNum" sz="quarter" idx="12"/>
          </p:nvPr>
        </p:nvSpPr>
        <p:spPr/>
        <p:txBody>
          <a:bodyPr/>
          <a:lstStyle/>
          <a:p>
            <a:fld id="{93E89327-0386-4331-A765-B590D3EFF38D}" type="slidenum">
              <a:rPr lang="en-IN" smtClean="0"/>
              <a:t>‹#›</a:t>
            </a:fld>
            <a:endParaRPr lang="en-IN"/>
          </a:p>
        </p:txBody>
      </p:sp>
    </p:spTree>
    <p:extLst>
      <p:ext uri="{BB962C8B-B14F-4D97-AF65-F5344CB8AC3E}">
        <p14:creationId xmlns:p14="http://schemas.microsoft.com/office/powerpoint/2010/main" val="88515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972F-A4D0-12BD-BE9B-C78371D369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1E548D-3A36-838C-A51F-4C71DFD94825}"/>
              </a:ext>
            </a:extLst>
          </p:cNvPr>
          <p:cNvSpPr>
            <a:spLocks noGrp="1"/>
          </p:cNvSpPr>
          <p:nvPr>
            <p:ph type="dt" sz="half" idx="10"/>
          </p:nvPr>
        </p:nvSpPr>
        <p:spPr/>
        <p:txBody>
          <a:bodyPr/>
          <a:lstStyle/>
          <a:p>
            <a:fld id="{52A7A063-47CE-40C6-B9B0-E0D35904302F}" type="datetimeFigureOut">
              <a:rPr lang="en-IN" smtClean="0"/>
              <a:t>09-11-2022</a:t>
            </a:fld>
            <a:endParaRPr lang="en-IN"/>
          </a:p>
        </p:txBody>
      </p:sp>
      <p:sp>
        <p:nvSpPr>
          <p:cNvPr id="4" name="Footer Placeholder 3">
            <a:extLst>
              <a:ext uri="{FF2B5EF4-FFF2-40B4-BE49-F238E27FC236}">
                <a16:creationId xmlns:a16="http://schemas.microsoft.com/office/drawing/2014/main" id="{BAF67ECC-02D9-BDAF-D918-AAD613CB32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282376-7F00-B2AA-AE10-CEFDECCE4B17}"/>
              </a:ext>
            </a:extLst>
          </p:cNvPr>
          <p:cNvSpPr>
            <a:spLocks noGrp="1"/>
          </p:cNvSpPr>
          <p:nvPr>
            <p:ph type="sldNum" sz="quarter" idx="12"/>
          </p:nvPr>
        </p:nvSpPr>
        <p:spPr/>
        <p:txBody>
          <a:bodyPr/>
          <a:lstStyle/>
          <a:p>
            <a:fld id="{93E89327-0386-4331-A765-B590D3EFF38D}" type="slidenum">
              <a:rPr lang="en-IN" smtClean="0"/>
              <a:t>‹#›</a:t>
            </a:fld>
            <a:endParaRPr lang="en-IN"/>
          </a:p>
        </p:txBody>
      </p:sp>
    </p:spTree>
    <p:extLst>
      <p:ext uri="{BB962C8B-B14F-4D97-AF65-F5344CB8AC3E}">
        <p14:creationId xmlns:p14="http://schemas.microsoft.com/office/powerpoint/2010/main" val="427361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81CBFD-5ED3-442C-031F-5DDA6B0AA6D3}"/>
              </a:ext>
            </a:extLst>
          </p:cNvPr>
          <p:cNvSpPr>
            <a:spLocks noGrp="1"/>
          </p:cNvSpPr>
          <p:nvPr>
            <p:ph type="dt" sz="half" idx="10"/>
          </p:nvPr>
        </p:nvSpPr>
        <p:spPr/>
        <p:txBody>
          <a:bodyPr/>
          <a:lstStyle/>
          <a:p>
            <a:fld id="{52A7A063-47CE-40C6-B9B0-E0D35904302F}" type="datetimeFigureOut">
              <a:rPr lang="en-IN" smtClean="0"/>
              <a:t>09-11-2022</a:t>
            </a:fld>
            <a:endParaRPr lang="en-IN"/>
          </a:p>
        </p:txBody>
      </p:sp>
      <p:sp>
        <p:nvSpPr>
          <p:cNvPr id="3" name="Footer Placeholder 2">
            <a:extLst>
              <a:ext uri="{FF2B5EF4-FFF2-40B4-BE49-F238E27FC236}">
                <a16:creationId xmlns:a16="http://schemas.microsoft.com/office/drawing/2014/main" id="{85C43CA6-9DBD-4AFD-F58C-8849AF1D1B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24038C-80D0-548C-4C96-20DC3F36DA23}"/>
              </a:ext>
            </a:extLst>
          </p:cNvPr>
          <p:cNvSpPr>
            <a:spLocks noGrp="1"/>
          </p:cNvSpPr>
          <p:nvPr>
            <p:ph type="sldNum" sz="quarter" idx="12"/>
          </p:nvPr>
        </p:nvSpPr>
        <p:spPr/>
        <p:txBody>
          <a:bodyPr/>
          <a:lstStyle/>
          <a:p>
            <a:fld id="{93E89327-0386-4331-A765-B590D3EFF38D}" type="slidenum">
              <a:rPr lang="en-IN" smtClean="0"/>
              <a:t>‹#›</a:t>
            </a:fld>
            <a:endParaRPr lang="en-IN"/>
          </a:p>
        </p:txBody>
      </p:sp>
    </p:spTree>
    <p:extLst>
      <p:ext uri="{BB962C8B-B14F-4D97-AF65-F5344CB8AC3E}">
        <p14:creationId xmlns:p14="http://schemas.microsoft.com/office/powerpoint/2010/main" val="71173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5CAD-DB1A-EF9F-7092-545402975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6D62A4-ABED-FF63-A57B-EAC775440E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18F0AA-70E1-181A-ECB0-C673F6524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4005E-6408-E615-C86F-D606813325E0}"/>
              </a:ext>
            </a:extLst>
          </p:cNvPr>
          <p:cNvSpPr>
            <a:spLocks noGrp="1"/>
          </p:cNvSpPr>
          <p:nvPr>
            <p:ph type="dt" sz="half" idx="10"/>
          </p:nvPr>
        </p:nvSpPr>
        <p:spPr/>
        <p:txBody>
          <a:bodyPr/>
          <a:lstStyle/>
          <a:p>
            <a:fld id="{52A7A063-47CE-40C6-B9B0-E0D35904302F}" type="datetimeFigureOut">
              <a:rPr lang="en-IN" smtClean="0"/>
              <a:t>09-11-2022</a:t>
            </a:fld>
            <a:endParaRPr lang="en-IN"/>
          </a:p>
        </p:txBody>
      </p:sp>
      <p:sp>
        <p:nvSpPr>
          <p:cNvPr id="6" name="Footer Placeholder 5">
            <a:extLst>
              <a:ext uri="{FF2B5EF4-FFF2-40B4-BE49-F238E27FC236}">
                <a16:creationId xmlns:a16="http://schemas.microsoft.com/office/drawing/2014/main" id="{E6AE29CF-D057-BE25-BD17-05069CF07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D789E9-5DD9-0BC8-FF57-F4797551E0E4}"/>
              </a:ext>
            </a:extLst>
          </p:cNvPr>
          <p:cNvSpPr>
            <a:spLocks noGrp="1"/>
          </p:cNvSpPr>
          <p:nvPr>
            <p:ph type="sldNum" sz="quarter" idx="12"/>
          </p:nvPr>
        </p:nvSpPr>
        <p:spPr/>
        <p:txBody>
          <a:bodyPr/>
          <a:lstStyle/>
          <a:p>
            <a:fld id="{93E89327-0386-4331-A765-B590D3EFF38D}" type="slidenum">
              <a:rPr lang="en-IN" smtClean="0"/>
              <a:t>‹#›</a:t>
            </a:fld>
            <a:endParaRPr lang="en-IN"/>
          </a:p>
        </p:txBody>
      </p:sp>
    </p:spTree>
    <p:extLst>
      <p:ext uri="{BB962C8B-B14F-4D97-AF65-F5344CB8AC3E}">
        <p14:creationId xmlns:p14="http://schemas.microsoft.com/office/powerpoint/2010/main" val="256284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BD46-A2A8-9851-D66A-CD57794D5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613C7F-A95C-3BD1-67A4-B33E39BAC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981323-EA9F-C924-36D2-10F913D8E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1EC75-2BDE-0ED5-FB23-A13A64BD015B}"/>
              </a:ext>
            </a:extLst>
          </p:cNvPr>
          <p:cNvSpPr>
            <a:spLocks noGrp="1"/>
          </p:cNvSpPr>
          <p:nvPr>
            <p:ph type="dt" sz="half" idx="10"/>
          </p:nvPr>
        </p:nvSpPr>
        <p:spPr/>
        <p:txBody>
          <a:bodyPr/>
          <a:lstStyle/>
          <a:p>
            <a:fld id="{52A7A063-47CE-40C6-B9B0-E0D35904302F}" type="datetimeFigureOut">
              <a:rPr lang="en-IN" smtClean="0"/>
              <a:t>09-11-2022</a:t>
            </a:fld>
            <a:endParaRPr lang="en-IN"/>
          </a:p>
        </p:txBody>
      </p:sp>
      <p:sp>
        <p:nvSpPr>
          <p:cNvPr id="6" name="Footer Placeholder 5">
            <a:extLst>
              <a:ext uri="{FF2B5EF4-FFF2-40B4-BE49-F238E27FC236}">
                <a16:creationId xmlns:a16="http://schemas.microsoft.com/office/drawing/2014/main" id="{27D03C26-C799-1CD5-B926-58DC8A7D57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8A361A-B152-214C-8271-AF2C542F7DF0}"/>
              </a:ext>
            </a:extLst>
          </p:cNvPr>
          <p:cNvSpPr>
            <a:spLocks noGrp="1"/>
          </p:cNvSpPr>
          <p:nvPr>
            <p:ph type="sldNum" sz="quarter" idx="12"/>
          </p:nvPr>
        </p:nvSpPr>
        <p:spPr/>
        <p:txBody>
          <a:bodyPr/>
          <a:lstStyle/>
          <a:p>
            <a:fld id="{93E89327-0386-4331-A765-B590D3EFF38D}" type="slidenum">
              <a:rPr lang="en-IN" smtClean="0"/>
              <a:t>‹#›</a:t>
            </a:fld>
            <a:endParaRPr lang="en-IN"/>
          </a:p>
        </p:txBody>
      </p:sp>
    </p:spTree>
    <p:extLst>
      <p:ext uri="{BB962C8B-B14F-4D97-AF65-F5344CB8AC3E}">
        <p14:creationId xmlns:p14="http://schemas.microsoft.com/office/powerpoint/2010/main" val="993637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C0FCF1-2264-E5E4-B865-B50BD8572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67CE6D-7E49-022E-ACCD-57D510F8F7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5699EC-F2EC-E22D-5CA4-B40311D4D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7A063-47CE-40C6-B9B0-E0D35904302F}" type="datetimeFigureOut">
              <a:rPr lang="en-IN" smtClean="0"/>
              <a:t>09-11-2022</a:t>
            </a:fld>
            <a:endParaRPr lang="en-IN"/>
          </a:p>
        </p:txBody>
      </p:sp>
      <p:sp>
        <p:nvSpPr>
          <p:cNvPr id="5" name="Footer Placeholder 4">
            <a:extLst>
              <a:ext uri="{FF2B5EF4-FFF2-40B4-BE49-F238E27FC236}">
                <a16:creationId xmlns:a16="http://schemas.microsoft.com/office/drawing/2014/main" id="{068A1DAA-AAE5-5051-29E0-432FD163A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19645F-71D8-89D6-3A9D-0B5FF831E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89327-0386-4331-A765-B590D3EFF38D}" type="slidenum">
              <a:rPr lang="en-IN" smtClean="0"/>
              <a:t>‹#›</a:t>
            </a:fld>
            <a:endParaRPr lang="en-IN"/>
          </a:p>
        </p:txBody>
      </p:sp>
    </p:spTree>
    <p:extLst>
      <p:ext uri="{BB962C8B-B14F-4D97-AF65-F5344CB8AC3E}">
        <p14:creationId xmlns:p14="http://schemas.microsoft.com/office/powerpoint/2010/main" val="22565360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dvancecomputercentre.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advancecomputercentre.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www.advancecomputercentre.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www.advancecomputercentre.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www.advancecomputercentre.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advancecomputercentre.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advancecomputercentre.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advancecomputercentre.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advancecomputercentre.co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EC68EE-B93B-EBAE-4C0A-8F24B1F7B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648" y="1166678"/>
            <a:ext cx="9806474" cy="3953163"/>
          </a:xfrm>
          <a:prstGeom prst="rect">
            <a:avLst/>
          </a:prstGeom>
        </p:spPr>
      </p:pic>
      <p:sp>
        <p:nvSpPr>
          <p:cNvPr id="6" name="TextBox 5">
            <a:extLst>
              <a:ext uri="{FF2B5EF4-FFF2-40B4-BE49-F238E27FC236}">
                <a16:creationId xmlns:a16="http://schemas.microsoft.com/office/drawing/2014/main" id="{A6C4EA19-D5CC-CA2F-3C2E-5040BF1E4629}"/>
              </a:ext>
            </a:extLst>
          </p:cNvPr>
          <p:cNvSpPr txBox="1"/>
          <p:nvPr/>
        </p:nvSpPr>
        <p:spPr>
          <a:xfrm>
            <a:off x="1362269" y="456847"/>
            <a:ext cx="9647853" cy="523220"/>
          </a:xfrm>
          <a:prstGeom prst="rect">
            <a:avLst/>
          </a:prstGeom>
          <a:noFill/>
        </p:spPr>
        <p:txBody>
          <a:bodyPr wrap="square" rtlCol="0">
            <a:spAutoFit/>
          </a:bodyPr>
          <a:lstStyle/>
          <a:p>
            <a:pPr algn="ctr"/>
            <a:r>
              <a:rPr lang="en-IN" sz="2800" b="1" dirty="0">
                <a:solidFill>
                  <a:srgbClr val="FF0000"/>
                </a:solidFill>
              </a:rPr>
              <a:t>ADVANCE COMPUTER CENTRE IN DHURI</a:t>
            </a:r>
          </a:p>
        </p:txBody>
      </p:sp>
      <p:sp>
        <p:nvSpPr>
          <p:cNvPr id="7" name="TextBox 6">
            <a:extLst>
              <a:ext uri="{FF2B5EF4-FFF2-40B4-BE49-F238E27FC236}">
                <a16:creationId xmlns:a16="http://schemas.microsoft.com/office/drawing/2014/main" id="{6B82147F-CC8F-0138-ABD5-A744D55F4D90}"/>
              </a:ext>
            </a:extLst>
          </p:cNvPr>
          <p:cNvSpPr txBox="1"/>
          <p:nvPr/>
        </p:nvSpPr>
        <p:spPr>
          <a:xfrm>
            <a:off x="0" y="6326154"/>
            <a:ext cx="12192000" cy="369332"/>
          </a:xfrm>
          <a:prstGeom prst="rect">
            <a:avLst/>
          </a:prstGeom>
          <a:solidFill>
            <a:srgbClr val="FF0000"/>
          </a:solidFill>
        </p:spPr>
        <p:txBody>
          <a:bodyPr wrap="square" rtlCol="0">
            <a:spAutoFit/>
          </a:bodyPr>
          <a:lstStyle/>
          <a:p>
            <a:endParaRPr lang="en-IN" dirty="0">
              <a:solidFill>
                <a:srgbClr val="FF0000"/>
              </a:solidFill>
              <a:highlight>
                <a:srgbClr val="FF0000"/>
              </a:highlight>
            </a:endParaRPr>
          </a:p>
        </p:txBody>
      </p:sp>
      <p:cxnSp>
        <p:nvCxnSpPr>
          <p:cNvPr id="9" name="Straight Connector 8">
            <a:extLst>
              <a:ext uri="{FF2B5EF4-FFF2-40B4-BE49-F238E27FC236}">
                <a16:creationId xmlns:a16="http://schemas.microsoft.com/office/drawing/2014/main" id="{AB31031C-CA68-EB6D-817E-805DFD2F0580}"/>
              </a:ext>
            </a:extLst>
          </p:cNvPr>
          <p:cNvCxnSpPr/>
          <p:nvPr/>
        </p:nvCxnSpPr>
        <p:spPr>
          <a:xfrm>
            <a:off x="0" y="6126490"/>
            <a:ext cx="12192000" cy="130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2364AC-110D-15E5-DFE4-E6A5B4BC209C}"/>
              </a:ext>
            </a:extLst>
          </p:cNvPr>
          <p:cNvSpPr txBox="1"/>
          <p:nvPr/>
        </p:nvSpPr>
        <p:spPr>
          <a:xfrm>
            <a:off x="0" y="6326154"/>
            <a:ext cx="12192000" cy="369332"/>
          </a:xfrm>
          <a:prstGeom prst="rect">
            <a:avLst/>
          </a:prstGeom>
          <a:noFill/>
        </p:spPr>
        <p:txBody>
          <a:bodyPr wrap="square" rtlCol="0">
            <a:spAutoFit/>
          </a:bodyPr>
          <a:lstStyle/>
          <a:p>
            <a:pPr algn="r"/>
            <a:r>
              <a:rPr lang="en-IN" dirty="0">
                <a:solidFill>
                  <a:schemeClr val="bg1"/>
                </a:solidFill>
                <a:hlinkClick r:id="rId3"/>
              </a:rPr>
              <a:t>www.advancecomputercentre.com</a:t>
            </a:r>
            <a:r>
              <a:rPr lang="en-IN" dirty="0">
                <a:solidFill>
                  <a:schemeClr val="bg1"/>
                </a:solidFill>
              </a:rPr>
              <a:t>                                                                                                                      CONTACT US: 8556917707 </a:t>
            </a:r>
          </a:p>
        </p:txBody>
      </p:sp>
    </p:spTree>
    <p:extLst>
      <p:ext uri="{BB962C8B-B14F-4D97-AF65-F5344CB8AC3E}">
        <p14:creationId xmlns:p14="http://schemas.microsoft.com/office/powerpoint/2010/main" val="414068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C4EA19-D5CC-CA2F-3C2E-5040BF1E4629}"/>
              </a:ext>
            </a:extLst>
          </p:cNvPr>
          <p:cNvSpPr txBox="1"/>
          <p:nvPr/>
        </p:nvSpPr>
        <p:spPr>
          <a:xfrm>
            <a:off x="1023731" y="718457"/>
            <a:ext cx="9986392" cy="523220"/>
          </a:xfrm>
          <a:prstGeom prst="rect">
            <a:avLst/>
          </a:prstGeom>
          <a:noFill/>
          <a:ln>
            <a:solidFill>
              <a:srgbClr val="FF0000"/>
            </a:solidFill>
          </a:ln>
        </p:spPr>
        <p:txBody>
          <a:bodyPr wrap="square" rtlCol="0">
            <a:spAutoFit/>
          </a:bodyPr>
          <a:lstStyle/>
          <a:p>
            <a:pPr algn="ctr"/>
            <a:r>
              <a:rPr lang="en-IN" sz="2800" b="1" dirty="0">
                <a:solidFill>
                  <a:srgbClr val="FF0000"/>
                </a:solidFill>
              </a:rPr>
              <a:t> </a:t>
            </a:r>
            <a:r>
              <a:rPr lang="en-IN" sz="2800" b="1" i="0" dirty="0">
                <a:solidFill>
                  <a:srgbClr val="FF0000"/>
                </a:solidFill>
                <a:effectLst/>
                <a:latin typeface="erdana"/>
              </a:rPr>
              <a:t>Data Types in C</a:t>
            </a:r>
          </a:p>
        </p:txBody>
      </p:sp>
      <p:sp>
        <p:nvSpPr>
          <p:cNvPr id="7" name="TextBox 6">
            <a:extLst>
              <a:ext uri="{FF2B5EF4-FFF2-40B4-BE49-F238E27FC236}">
                <a16:creationId xmlns:a16="http://schemas.microsoft.com/office/drawing/2014/main" id="{6B82147F-CC8F-0138-ABD5-A744D55F4D90}"/>
              </a:ext>
            </a:extLst>
          </p:cNvPr>
          <p:cNvSpPr txBox="1"/>
          <p:nvPr/>
        </p:nvSpPr>
        <p:spPr>
          <a:xfrm>
            <a:off x="0" y="6326154"/>
            <a:ext cx="12192000" cy="369332"/>
          </a:xfrm>
          <a:prstGeom prst="rect">
            <a:avLst/>
          </a:prstGeom>
          <a:solidFill>
            <a:srgbClr val="FF0000"/>
          </a:solidFill>
        </p:spPr>
        <p:txBody>
          <a:bodyPr wrap="square" rtlCol="0">
            <a:spAutoFit/>
          </a:bodyPr>
          <a:lstStyle/>
          <a:p>
            <a:endParaRPr lang="en-IN" dirty="0">
              <a:solidFill>
                <a:srgbClr val="FF0000"/>
              </a:solidFill>
              <a:highlight>
                <a:srgbClr val="FF0000"/>
              </a:highlight>
            </a:endParaRPr>
          </a:p>
        </p:txBody>
      </p:sp>
      <p:cxnSp>
        <p:nvCxnSpPr>
          <p:cNvPr id="9" name="Straight Connector 8">
            <a:extLst>
              <a:ext uri="{FF2B5EF4-FFF2-40B4-BE49-F238E27FC236}">
                <a16:creationId xmlns:a16="http://schemas.microsoft.com/office/drawing/2014/main" id="{AB31031C-CA68-EB6D-817E-805DFD2F0580}"/>
              </a:ext>
            </a:extLst>
          </p:cNvPr>
          <p:cNvCxnSpPr/>
          <p:nvPr/>
        </p:nvCxnSpPr>
        <p:spPr>
          <a:xfrm>
            <a:off x="0" y="6126490"/>
            <a:ext cx="12192000" cy="130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2364AC-110D-15E5-DFE4-E6A5B4BC209C}"/>
              </a:ext>
            </a:extLst>
          </p:cNvPr>
          <p:cNvSpPr txBox="1"/>
          <p:nvPr/>
        </p:nvSpPr>
        <p:spPr>
          <a:xfrm>
            <a:off x="0" y="6326154"/>
            <a:ext cx="12192000" cy="369332"/>
          </a:xfrm>
          <a:prstGeom prst="rect">
            <a:avLst/>
          </a:prstGeom>
          <a:noFill/>
        </p:spPr>
        <p:txBody>
          <a:bodyPr wrap="square" rtlCol="0">
            <a:spAutoFit/>
          </a:bodyPr>
          <a:lstStyle/>
          <a:p>
            <a:pPr algn="r"/>
            <a:r>
              <a:rPr lang="en-IN" dirty="0">
                <a:solidFill>
                  <a:schemeClr val="bg1"/>
                </a:solidFill>
                <a:hlinkClick r:id="rId2"/>
              </a:rPr>
              <a:t>www.advancecomputercentre.com</a:t>
            </a:r>
            <a:r>
              <a:rPr lang="en-IN" dirty="0">
                <a:solidFill>
                  <a:schemeClr val="bg1"/>
                </a:solidFill>
              </a:rPr>
              <a:t>                                                                                                                      CONTACT US: 8556917707 </a:t>
            </a:r>
          </a:p>
        </p:txBody>
      </p:sp>
      <p:sp>
        <p:nvSpPr>
          <p:cNvPr id="2" name="TextBox 1">
            <a:extLst>
              <a:ext uri="{FF2B5EF4-FFF2-40B4-BE49-F238E27FC236}">
                <a16:creationId xmlns:a16="http://schemas.microsoft.com/office/drawing/2014/main" id="{A286307C-F66F-5279-EE7E-DDB0A4A322B9}"/>
              </a:ext>
            </a:extLst>
          </p:cNvPr>
          <p:cNvSpPr txBox="1"/>
          <p:nvPr/>
        </p:nvSpPr>
        <p:spPr>
          <a:xfrm>
            <a:off x="864705" y="1670300"/>
            <a:ext cx="10145418" cy="400110"/>
          </a:xfrm>
          <a:prstGeom prst="rect">
            <a:avLst/>
          </a:prstGeom>
          <a:noFill/>
        </p:spPr>
        <p:txBody>
          <a:bodyPr wrap="square" rtlCol="0">
            <a:spAutoFit/>
          </a:bodyPr>
          <a:lstStyle/>
          <a:p>
            <a:pPr algn="just"/>
            <a:r>
              <a:rPr lang="en-US" sz="2000" b="0" i="0" dirty="0">
                <a:solidFill>
                  <a:srgbClr val="333333"/>
                </a:solidFill>
                <a:effectLst/>
                <a:latin typeface="inter-regular"/>
              </a:rPr>
              <a:t> </a:t>
            </a:r>
            <a:endParaRPr lang="en-IN" sz="2000" dirty="0"/>
          </a:p>
        </p:txBody>
      </p:sp>
      <p:pic>
        <p:nvPicPr>
          <p:cNvPr id="4" name="Picture 3">
            <a:extLst>
              <a:ext uri="{FF2B5EF4-FFF2-40B4-BE49-F238E27FC236}">
                <a16:creationId xmlns:a16="http://schemas.microsoft.com/office/drawing/2014/main" id="{443A43D9-9760-165F-36E6-50A593305D20}"/>
              </a:ext>
            </a:extLst>
          </p:cNvPr>
          <p:cNvPicPr>
            <a:picLocks noChangeAspect="1"/>
          </p:cNvPicPr>
          <p:nvPr/>
        </p:nvPicPr>
        <p:blipFill rotWithShape="1">
          <a:blip r:embed="rId3">
            <a:extLst>
              <a:ext uri="{28A0092B-C50C-407E-A947-70E740481C1C}">
                <a14:useLocalDpi xmlns:a14="http://schemas.microsoft.com/office/drawing/2010/main" val="0"/>
              </a:ext>
            </a:extLst>
          </a:blip>
          <a:srcRect l="3314" t="16323" r="7235" b="7740"/>
          <a:stretch/>
        </p:blipFill>
        <p:spPr>
          <a:xfrm>
            <a:off x="1467356" y="1334984"/>
            <a:ext cx="9257287" cy="4412674"/>
          </a:xfrm>
          <a:prstGeom prst="rect">
            <a:avLst/>
          </a:prstGeom>
        </p:spPr>
      </p:pic>
    </p:spTree>
    <p:extLst>
      <p:ext uri="{BB962C8B-B14F-4D97-AF65-F5344CB8AC3E}">
        <p14:creationId xmlns:p14="http://schemas.microsoft.com/office/powerpoint/2010/main" val="79445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C4EA19-D5CC-CA2F-3C2E-5040BF1E4629}"/>
              </a:ext>
            </a:extLst>
          </p:cNvPr>
          <p:cNvSpPr txBox="1"/>
          <p:nvPr/>
        </p:nvSpPr>
        <p:spPr>
          <a:xfrm>
            <a:off x="1023731" y="718457"/>
            <a:ext cx="9986392" cy="523220"/>
          </a:xfrm>
          <a:prstGeom prst="rect">
            <a:avLst/>
          </a:prstGeom>
          <a:noFill/>
          <a:ln>
            <a:solidFill>
              <a:srgbClr val="FF0000"/>
            </a:solidFill>
          </a:ln>
        </p:spPr>
        <p:txBody>
          <a:bodyPr wrap="square" rtlCol="0">
            <a:spAutoFit/>
          </a:bodyPr>
          <a:lstStyle/>
          <a:p>
            <a:pPr algn="ctr"/>
            <a:r>
              <a:rPr lang="en-IN" sz="2800" b="1" dirty="0">
                <a:solidFill>
                  <a:srgbClr val="FF0000"/>
                </a:solidFill>
              </a:rPr>
              <a:t>  </a:t>
            </a:r>
            <a:r>
              <a:rPr lang="en-IN" sz="2800" b="1" i="0" dirty="0">
                <a:solidFill>
                  <a:srgbClr val="FF0000"/>
                </a:solidFill>
                <a:effectLst/>
                <a:latin typeface="erdana"/>
              </a:rPr>
              <a:t>Data Types in C</a:t>
            </a:r>
          </a:p>
        </p:txBody>
      </p:sp>
      <p:sp>
        <p:nvSpPr>
          <p:cNvPr id="7" name="TextBox 6">
            <a:extLst>
              <a:ext uri="{FF2B5EF4-FFF2-40B4-BE49-F238E27FC236}">
                <a16:creationId xmlns:a16="http://schemas.microsoft.com/office/drawing/2014/main" id="{6B82147F-CC8F-0138-ABD5-A744D55F4D90}"/>
              </a:ext>
            </a:extLst>
          </p:cNvPr>
          <p:cNvSpPr txBox="1"/>
          <p:nvPr/>
        </p:nvSpPr>
        <p:spPr>
          <a:xfrm>
            <a:off x="0" y="6326154"/>
            <a:ext cx="12192000" cy="369332"/>
          </a:xfrm>
          <a:prstGeom prst="rect">
            <a:avLst/>
          </a:prstGeom>
          <a:solidFill>
            <a:srgbClr val="FF0000"/>
          </a:solidFill>
        </p:spPr>
        <p:txBody>
          <a:bodyPr wrap="square" rtlCol="0">
            <a:spAutoFit/>
          </a:bodyPr>
          <a:lstStyle/>
          <a:p>
            <a:endParaRPr lang="en-IN" dirty="0">
              <a:solidFill>
                <a:srgbClr val="FF0000"/>
              </a:solidFill>
              <a:highlight>
                <a:srgbClr val="FF0000"/>
              </a:highlight>
            </a:endParaRPr>
          </a:p>
        </p:txBody>
      </p:sp>
      <p:cxnSp>
        <p:nvCxnSpPr>
          <p:cNvPr id="9" name="Straight Connector 8">
            <a:extLst>
              <a:ext uri="{FF2B5EF4-FFF2-40B4-BE49-F238E27FC236}">
                <a16:creationId xmlns:a16="http://schemas.microsoft.com/office/drawing/2014/main" id="{AB31031C-CA68-EB6D-817E-805DFD2F0580}"/>
              </a:ext>
            </a:extLst>
          </p:cNvPr>
          <p:cNvCxnSpPr/>
          <p:nvPr/>
        </p:nvCxnSpPr>
        <p:spPr>
          <a:xfrm>
            <a:off x="0" y="6126490"/>
            <a:ext cx="12192000" cy="130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2364AC-110D-15E5-DFE4-E6A5B4BC209C}"/>
              </a:ext>
            </a:extLst>
          </p:cNvPr>
          <p:cNvSpPr txBox="1"/>
          <p:nvPr/>
        </p:nvSpPr>
        <p:spPr>
          <a:xfrm>
            <a:off x="0" y="6326154"/>
            <a:ext cx="12192000" cy="369332"/>
          </a:xfrm>
          <a:prstGeom prst="rect">
            <a:avLst/>
          </a:prstGeom>
          <a:noFill/>
        </p:spPr>
        <p:txBody>
          <a:bodyPr wrap="square" rtlCol="0">
            <a:spAutoFit/>
          </a:bodyPr>
          <a:lstStyle/>
          <a:p>
            <a:pPr algn="r"/>
            <a:r>
              <a:rPr lang="en-IN" dirty="0">
                <a:solidFill>
                  <a:schemeClr val="bg1"/>
                </a:solidFill>
                <a:hlinkClick r:id="rId2"/>
              </a:rPr>
              <a:t>www.advancecomputercentre.com</a:t>
            </a:r>
            <a:r>
              <a:rPr lang="en-IN" dirty="0">
                <a:solidFill>
                  <a:schemeClr val="bg1"/>
                </a:solidFill>
              </a:rPr>
              <a:t>                                                                                                                      CONTACT US: 8556917707 </a:t>
            </a:r>
          </a:p>
        </p:txBody>
      </p:sp>
      <p:graphicFrame>
        <p:nvGraphicFramePr>
          <p:cNvPr id="3" name="Table 3">
            <a:extLst>
              <a:ext uri="{FF2B5EF4-FFF2-40B4-BE49-F238E27FC236}">
                <a16:creationId xmlns:a16="http://schemas.microsoft.com/office/drawing/2014/main" id="{F64F268B-CA0A-FAB5-E38A-7B89A0E4AA57}"/>
              </a:ext>
            </a:extLst>
          </p:cNvPr>
          <p:cNvGraphicFramePr>
            <a:graphicFrameLocks noGrp="1"/>
          </p:cNvGraphicFramePr>
          <p:nvPr>
            <p:extLst>
              <p:ext uri="{D42A27DB-BD31-4B8C-83A1-F6EECF244321}">
                <p14:modId xmlns:p14="http://schemas.microsoft.com/office/powerpoint/2010/main" val="3102099762"/>
              </p:ext>
            </p:extLst>
          </p:nvPr>
        </p:nvGraphicFramePr>
        <p:xfrm>
          <a:off x="1324947" y="1626483"/>
          <a:ext cx="9572690" cy="4115201"/>
        </p:xfrm>
        <a:graphic>
          <a:graphicData uri="http://schemas.openxmlformats.org/drawingml/2006/table">
            <a:tbl>
              <a:tblPr firstRow="1" bandRow="1">
                <a:tableStyleId>{9D7B26C5-4107-4FEC-AEDC-1716B250A1EF}</a:tableStyleId>
              </a:tblPr>
              <a:tblGrid>
                <a:gridCol w="4771053">
                  <a:extLst>
                    <a:ext uri="{9D8B030D-6E8A-4147-A177-3AD203B41FA5}">
                      <a16:colId xmlns:a16="http://schemas.microsoft.com/office/drawing/2014/main" val="4113146686"/>
                    </a:ext>
                  </a:extLst>
                </a:gridCol>
                <a:gridCol w="4801637">
                  <a:extLst>
                    <a:ext uri="{9D8B030D-6E8A-4147-A177-3AD203B41FA5}">
                      <a16:colId xmlns:a16="http://schemas.microsoft.com/office/drawing/2014/main" val="3174723905"/>
                    </a:ext>
                  </a:extLst>
                </a:gridCol>
              </a:tblGrid>
              <a:tr h="519291">
                <a:tc>
                  <a:txBody>
                    <a:bodyPr/>
                    <a:lstStyle/>
                    <a:p>
                      <a:pPr algn="l" fontAlgn="base"/>
                      <a:r>
                        <a:rPr lang="en-IN" sz="1800" b="1" dirty="0">
                          <a:solidFill>
                            <a:srgbClr val="FF0000"/>
                          </a:solidFill>
                          <a:effectLst/>
                        </a:rPr>
                        <a:t>Types</a:t>
                      </a:r>
                      <a:endParaRPr lang="en-IN" sz="1400" b="1" dirty="0">
                        <a:solidFill>
                          <a:srgbClr val="FF0000"/>
                        </a:solidFill>
                        <a:effectLst/>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IN" sz="1800" b="1" dirty="0">
                          <a:solidFill>
                            <a:srgbClr val="FF0000"/>
                          </a:solidFill>
                          <a:effectLst/>
                        </a:rPr>
                        <a:t>Description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4172931"/>
                  </a:ext>
                </a:extLst>
              </a:tr>
              <a:tr h="832288">
                <a:tc>
                  <a:txBody>
                    <a:bodyPr/>
                    <a:lstStyle/>
                    <a:p>
                      <a:pPr algn="l" fontAlgn="base"/>
                      <a:r>
                        <a:rPr lang="en-IN" sz="1250" b="0" dirty="0">
                          <a:effectLst/>
                        </a:rPr>
                        <a:t>Primitive Data 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50" b="0">
                          <a:effectLst/>
                        </a:rPr>
                        <a:t>Arithmetic types can be further classified into integer and floating data 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449492"/>
                  </a:ext>
                </a:extLst>
              </a:tr>
              <a:tr h="1099046">
                <a:tc>
                  <a:txBody>
                    <a:bodyPr/>
                    <a:lstStyle/>
                    <a:p>
                      <a:pPr algn="l" fontAlgn="base"/>
                      <a:r>
                        <a:rPr lang="en-IN" sz="1250" b="0" dirty="0">
                          <a:effectLst/>
                        </a:rPr>
                        <a:t>Void 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50" b="0">
                          <a:effectLst/>
                        </a:rPr>
                        <a:t>The data type has no value or operator and it does not provide a result to its caller. But void comes under Primitive data 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615867"/>
                  </a:ext>
                </a:extLst>
              </a:tr>
              <a:tr h="832288">
                <a:tc>
                  <a:txBody>
                    <a:bodyPr/>
                    <a:lstStyle/>
                    <a:p>
                      <a:pPr algn="l" fontAlgn="base"/>
                      <a:r>
                        <a:rPr lang="en-IN" sz="1250" b="0">
                          <a:effectLst/>
                        </a:rPr>
                        <a:t>User Defined DataTypes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50" b="0">
                          <a:effectLst/>
                        </a:rPr>
                        <a:t>It is mainly used to assign names to integral constants, which make a program easy to read and maintain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2584215"/>
                  </a:ext>
                </a:extLst>
              </a:tr>
              <a:tr h="832288">
                <a:tc>
                  <a:txBody>
                    <a:bodyPr/>
                    <a:lstStyle/>
                    <a:p>
                      <a:pPr algn="l" fontAlgn="base"/>
                      <a:r>
                        <a:rPr lang="en-IN" sz="1250" b="0" dirty="0">
                          <a:effectLst/>
                        </a:rPr>
                        <a:t>Derived 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ase"/>
                      <a:r>
                        <a:rPr lang="en-US" sz="1250" b="0" dirty="0">
                          <a:effectLst/>
                        </a:rPr>
                        <a:t>The data types that are derived from the primitive or built-in datatypes are referred to as Derived Data Types.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6686322"/>
                  </a:ext>
                </a:extLst>
              </a:tr>
            </a:tbl>
          </a:graphicData>
        </a:graphic>
      </p:graphicFrame>
    </p:spTree>
    <p:extLst>
      <p:ext uri="{BB962C8B-B14F-4D97-AF65-F5344CB8AC3E}">
        <p14:creationId xmlns:p14="http://schemas.microsoft.com/office/powerpoint/2010/main" val="83444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C4EA19-D5CC-CA2F-3C2E-5040BF1E4629}"/>
              </a:ext>
            </a:extLst>
          </p:cNvPr>
          <p:cNvSpPr txBox="1"/>
          <p:nvPr/>
        </p:nvSpPr>
        <p:spPr>
          <a:xfrm>
            <a:off x="1023731" y="718457"/>
            <a:ext cx="9986392" cy="523220"/>
          </a:xfrm>
          <a:prstGeom prst="rect">
            <a:avLst/>
          </a:prstGeom>
          <a:noFill/>
          <a:ln>
            <a:solidFill>
              <a:srgbClr val="FF0000"/>
            </a:solidFill>
          </a:ln>
        </p:spPr>
        <p:txBody>
          <a:bodyPr wrap="square" rtlCol="0">
            <a:spAutoFit/>
          </a:bodyPr>
          <a:lstStyle/>
          <a:p>
            <a:pPr algn="ctr"/>
            <a:r>
              <a:rPr lang="en-IN" sz="2800" b="1" dirty="0">
                <a:solidFill>
                  <a:srgbClr val="FF0000"/>
                </a:solidFill>
              </a:rPr>
              <a:t>  </a:t>
            </a:r>
            <a:r>
              <a:rPr lang="en-IN" sz="2800" b="1" i="0" dirty="0">
                <a:solidFill>
                  <a:srgbClr val="FF0000"/>
                </a:solidFill>
                <a:effectLst/>
                <a:latin typeface="erdana"/>
              </a:rPr>
              <a:t>Data Types in C</a:t>
            </a:r>
          </a:p>
        </p:txBody>
      </p:sp>
      <p:sp>
        <p:nvSpPr>
          <p:cNvPr id="7" name="TextBox 6">
            <a:extLst>
              <a:ext uri="{FF2B5EF4-FFF2-40B4-BE49-F238E27FC236}">
                <a16:creationId xmlns:a16="http://schemas.microsoft.com/office/drawing/2014/main" id="{6B82147F-CC8F-0138-ABD5-A744D55F4D90}"/>
              </a:ext>
            </a:extLst>
          </p:cNvPr>
          <p:cNvSpPr txBox="1"/>
          <p:nvPr/>
        </p:nvSpPr>
        <p:spPr>
          <a:xfrm>
            <a:off x="0" y="6326154"/>
            <a:ext cx="12192000" cy="369332"/>
          </a:xfrm>
          <a:prstGeom prst="rect">
            <a:avLst/>
          </a:prstGeom>
          <a:solidFill>
            <a:srgbClr val="FF0000"/>
          </a:solidFill>
        </p:spPr>
        <p:txBody>
          <a:bodyPr wrap="square" rtlCol="0">
            <a:spAutoFit/>
          </a:bodyPr>
          <a:lstStyle/>
          <a:p>
            <a:endParaRPr lang="en-IN" dirty="0">
              <a:solidFill>
                <a:srgbClr val="FF0000"/>
              </a:solidFill>
              <a:highlight>
                <a:srgbClr val="FF0000"/>
              </a:highlight>
            </a:endParaRPr>
          </a:p>
        </p:txBody>
      </p:sp>
      <p:cxnSp>
        <p:nvCxnSpPr>
          <p:cNvPr id="9" name="Straight Connector 8">
            <a:extLst>
              <a:ext uri="{FF2B5EF4-FFF2-40B4-BE49-F238E27FC236}">
                <a16:creationId xmlns:a16="http://schemas.microsoft.com/office/drawing/2014/main" id="{AB31031C-CA68-EB6D-817E-805DFD2F0580}"/>
              </a:ext>
            </a:extLst>
          </p:cNvPr>
          <p:cNvCxnSpPr/>
          <p:nvPr/>
        </p:nvCxnSpPr>
        <p:spPr>
          <a:xfrm>
            <a:off x="0" y="6126490"/>
            <a:ext cx="12192000" cy="130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2364AC-110D-15E5-DFE4-E6A5B4BC209C}"/>
              </a:ext>
            </a:extLst>
          </p:cNvPr>
          <p:cNvSpPr txBox="1"/>
          <p:nvPr/>
        </p:nvSpPr>
        <p:spPr>
          <a:xfrm>
            <a:off x="0" y="6326154"/>
            <a:ext cx="12192000" cy="369332"/>
          </a:xfrm>
          <a:prstGeom prst="rect">
            <a:avLst/>
          </a:prstGeom>
          <a:noFill/>
        </p:spPr>
        <p:txBody>
          <a:bodyPr wrap="square" rtlCol="0">
            <a:spAutoFit/>
          </a:bodyPr>
          <a:lstStyle/>
          <a:p>
            <a:pPr algn="r"/>
            <a:r>
              <a:rPr lang="en-IN" dirty="0">
                <a:solidFill>
                  <a:schemeClr val="bg1"/>
                </a:solidFill>
                <a:hlinkClick r:id="rId2"/>
              </a:rPr>
              <a:t>www.advancecomputercentre.com</a:t>
            </a:r>
            <a:r>
              <a:rPr lang="en-IN" dirty="0">
                <a:solidFill>
                  <a:schemeClr val="bg1"/>
                </a:solidFill>
              </a:rPr>
              <a:t>                                                                                                                      CONTACT US: 8556917707 </a:t>
            </a:r>
          </a:p>
        </p:txBody>
      </p:sp>
      <p:sp>
        <p:nvSpPr>
          <p:cNvPr id="2" name="TextBox 1">
            <a:extLst>
              <a:ext uri="{FF2B5EF4-FFF2-40B4-BE49-F238E27FC236}">
                <a16:creationId xmlns:a16="http://schemas.microsoft.com/office/drawing/2014/main" id="{A286307C-F66F-5279-EE7E-DDB0A4A322B9}"/>
              </a:ext>
            </a:extLst>
          </p:cNvPr>
          <p:cNvSpPr txBox="1"/>
          <p:nvPr/>
        </p:nvSpPr>
        <p:spPr>
          <a:xfrm>
            <a:off x="864705" y="1602175"/>
            <a:ext cx="10145418" cy="461665"/>
          </a:xfrm>
          <a:prstGeom prst="rect">
            <a:avLst/>
          </a:prstGeom>
          <a:noFill/>
        </p:spPr>
        <p:txBody>
          <a:bodyPr wrap="square" rtlCol="0">
            <a:spAutoFit/>
          </a:bodyPr>
          <a:lstStyle/>
          <a:p>
            <a:pPr algn="just"/>
            <a:r>
              <a:rPr lang="en-US" sz="2400" b="0" i="0" dirty="0">
                <a:solidFill>
                  <a:srgbClr val="333333"/>
                </a:solidFill>
                <a:effectLst/>
                <a:latin typeface="inter-regular"/>
              </a:rPr>
              <a:t> </a:t>
            </a:r>
            <a:endParaRPr lang="en-IN" sz="2400" dirty="0"/>
          </a:p>
        </p:txBody>
      </p:sp>
      <p:graphicFrame>
        <p:nvGraphicFramePr>
          <p:cNvPr id="3" name="Table 2">
            <a:extLst>
              <a:ext uri="{FF2B5EF4-FFF2-40B4-BE49-F238E27FC236}">
                <a16:creationId xmlns:a16="http://schemas.microsoft.com/office/drawing/2014/main" id="{5DD2C495-BD7A-BBAB-2BB7-35D79AB3F76E}"/>
              </a:ext>
            </a:extLst>
          </p:cNvPr>
          <p:cNvGraphicFramePr>
            <a:graphicFrameLocks noGrp="1"/>
          </p:cNvGraphicFramePr>
          <p:nvPr>
            <p:extLst>
              <p:ext uri="{D42A27DB-BD31-4B8C-83A1-F6EECF244321}">
                <p14:modId xmlns:p14="http://schemas.microsoft.com/office/powerpoint/2010/main" val="1275882246"/>
              </p:ext>
            </p:extLst>
          </p:nvPr>
        </p:nvGraphicFramePr>
        <p:xfrm>
          <a:off x="1561322" y="1416529"/>
          <a:ext cx="9069356" cy="4641916"/>
        </p:xfrm>
        <a:graphic>
          <a:graphicData uri="http://schemas.openxmlformats.org/drawingml/2006/table">
            <a:tbl>
              <a:tblPr>
                <a:tableStyleId>{69C7853C-536D-4A76-A0AE-DD22124D55A5}</a:tableStyleId>
              </a:tblPr>
              <a:tblGrid>
                <a:gridCol w="2267339">
                  <a:extLst>
                    <a:ext uri="{9D8B030D-6E8A-4147-A177-3AD203B41FA5}">
                      <a16:colId xmlns:a16="http://schemas.microsoft.com/office/drawing/2014/main" val="753066828"/>
                    </a:ext>
                  </a:extLst>
                </a:gridCol>
                <a:gridCol w="2267339">
                  <a:extLst>
                    <a:ext uri="{9D8B030D-6E8A-4147-A177-3AD203B41FA5}">
                      <a16:colId xmlns:a16="http://schemas.microsoft.com/office/drawing/2014/main" val="3558412676"/>
                    </a:ext>
                  </a:extLst>
                </a:gridCol>
                <a:gridCol w="2267339">
                  <a:extLst>
                    <a:ext uri="{9D8B030D-6E8A-4147-A177-3AD203B41FA5}">
                      <a16:colId xmlns:a16="http://schemas.microsoft.com/office/drawing/2014/main" val="1364611321"/>
                    </a:ext>
                  </a:extLst>
                </a:gridCol>
                <a:gridCol w="2267339">
                  <a:extLst>
                    <a:ext uri="{9D8B030D-6E8A-4147-A177-3AD203B41FA5}">
                      <a16:colId xmlns:a16="http://schemas.microsoft.com/office/drawing/2014/main" val="2332047754"/>
                    </a:ext>
                  </a:extLst>
                </a:gridCol>
              </a:tblGrid>
              <a:tr h="378807">
                <a:tc>
                  <a:txBody>
                    <a:bodyPr/>
                    <a:lstStyle/>
                    <a:p>
                      <a:pPr algn="l" fontAlgn="base"/>
                      <a:r>
                        <a:rPr lang="en-IN" sz="1100" b="1" dirty="0">
                          <a:solidFill>
                            <a:srgbClr val="FF0000"/>
                          </a:solidFill>
                          <a:effectLst/>
                        </a:rPr>
                        <a:t>Data Type </a:t>
                      </a:r>
                      <a:br>
                        <a:rPr lang="en-IN" sz="1100" b="1" dirty="0">
                          <a:solidFill>
                            <a:srgbClr val="FF0000"/>
                          </a:solidFill>
                          <a:effectLst/>
                        </a:rPr>
                      </a:br>
                      <a:r>
                        <a:rPr lang="en-IN" sz="1100" b="1" dirty="0">
                          <a:solidFill>
                            <a:srgbClr val="FF0000"/>
                          </a:solidFill>
                          <a:effectLst/>
                        </a:rPr>
                        <a:t> </a:t>
                      </a:r>
                    </a:p>
                  </a:txBody>
                  <a:tcPr marL="39921" marR="39921" marT="39921" marB="39921" anchor="ctr">
                    <a:solidFill>
                      <a:schemeClr val="bg1">
                        <a:lumMod val="95000"/>
                      </a:schemeClr>
                    </a:solidFill>
                  </a:tcPr>
                </a:tc>
                <a:tc>
                  <a:txBody>
                    <a:bodyPr/>
                    <a:lstStyle/>
                    <a:p>
                      <a:pPr algn="l" fontAlgn="base"/>
                      <a:r>
                        <a:rPr lang="en-IN" sz="1100" b="1" dirty="0">
                          <a:solidFill>
                            <a:srgbClr val="FF0000"/>
                          </a:solidFill>
                          <a:effectLst/>
                        </a:rPr>
                        <a:t>Memory (bytes) </a:t>
                      </a:r>
                      <a:br>
                        <a:rPr lang="en-IN" sz="1100" b="1" dirty="0">
                          <a:solidFill>
                            <a:srgbClr val="FF0000"/>
                          </a:solidFill>
                          <a:effectLst/>
                        </a:rPr>
                      </a:br>
                      <a:r>
                        <a:rPr lang="en-IN" sz="1100" b="1" dirty="0">
                          <a:solidFill>
                            <a:srgbClr val="FF0000"/>
                          </a:solidFill>
                          <a:effectLst/>
                        </a:rPr>
                        <a:t> </a:t>
                      </a:r>
                    </a:p>
                  </a:txBody>
                  <a:tcPr marL="39921" marR="39921" marT="39921" marB="39921" anchor="ctr">
                    <a:solidFill>
                      <a:schemeClr val="bg1">
                        <a:lumMod val="95000"/>
                      </a:schemeClr>
                    </a:solidFill>
                  </a:tcPr>
                </a:tc>
                <a:tc>
                  <a:txBody>
                    <a:bodyPr/>
                    <a:lstStyle/>
                    <a:p>
                      <a:pPr algn="l" fontAlgn="base"/>
                      <a:r>
                        <a:rPr lang="en-IN" sz="1100" b="1" dirty="0">
                          <a:solidFill>
                            <a:srgbClr val="FF0000"/>
                          </a:solidFill>
                          <a:effectLst/>
                        </a:rPr>
                        <a:t>Range </a:t>
                      </a:r>
                      <a:br>
                        <a:rPr lang="en-IN" sz="1100" b="1" dirty="0">
                          <a:solidFill>
                            <a:srgbClr val="FF0000"/>
                          </a:solidFill>
                          <a:effectLst/>
                        </a:rPr>
                      </a:br>
                      <a:r>
                        <a:rPr lang="en-IN" sz="1100" b="1" dirty="0">
                          <a:solidFill>
                            <a:srgbClr val="FF0000"/>
                          </a:solidFill>
                          <a:effectLst/>
                        </a:rPr>
                        <a:t> </a:t>
                      </a:r>
                    </a:p>
                  </a:txBody>
                  <a:tcPr marL="39921" marR="39921" marT="39921" marB="39921" anchor="ctr">
                    <a:solidFill>
                      <a:schemeClr val="bg1">
                        <a:lumMod val="95000"/>
                      </a:schemeClr>
                    </a:solidFill>
                  </a:tcPr>
                </a:tc>
                <a:tc>
                  <a:txBody>
                    <a:bodyPr/>
                    <a:lstStyle/>
                    <a:p>
                      <a:pPr algn="l" fontAlgn="base"/>
                      <a:r>
                        <a:rPr lang="en-IN" sz="1100" b="1" dirty="0">
                          <a:solidFill>
                            <a:srgbClr val="FF0000"/>
                          </a:solidFill>
                          <a:effectLst/>
                        </a:rPr>
                        <a:t>Format Specifier </a:t>
                      </a:r>
                      <a:br>
                        <a:rPr lang="en-IN" sz="1100" b="1" dirty="0">
                          <a:solidFill>
                            <a:srgbClr val="FF0000"/>
                          </a:solidFill>
                          <a:effectLst/>
                        </a:rPr>
                      </a:br>
                      <a:r>
                        <a:rPr lang="en-IN" sz="1100" b="1" dirty="0">
                          <a:solidFill>
                            <a:srgbClr val="FF0000"/>
                          </a:solidFill>
                          <a:effectLst/>
                        </a:rPr>
                        <a:t> </a:t>
                      </a:r>
                    </a:p>
                  </a:txBody>
                  <a:tcPr marL="39921" marR="39921" marT="39921" marB="39921" anchor="ctr">
                    <a:solidFill>
                      <a:schemeClr val="bg1">
                        <a:lumMod val="95000"/>
                      </a:schemeClr>
                    </a:solidFill>
                  </a:tcPr>
                </a:tc>
                <a:extLst>
                  <a:ext uri="{0D108BD9-81ED-4DB2-BD59-A6C34878D82A}">
                    <a16:rowId xmlns:a16="http://schemas.microsoft.com/office/drawing/2014/main" val="4266543434"/>
                  </a:ext>
                </a:extLst>
              </a:tr>
              <a:tr h="311380">
                <a:tc>
                  <a:txBody>
                    <a:bodyPr/>
                    <a:lstStyle/>
                    <a:p>
                      <a:pPr algn="l" fontAlgn="base"/>
                      <a:r>
                        <a:rPr lang="en-IN" sz="700" b="0">
                          <a:effectLst/>
                        </a:rPr>
                        <a:t>short int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2 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-32,768 to 32,767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dirty="0">
                          <a:effectLst/>
                        </a:rPr>
                        <a:t>%</a:t>
                      </a:r>
                      <a:r>
                        <a:rPr lang="en-IN" sz="700" b="0" dirty="0" err="1">
                          <a:effectLst/>
                        </a:rPr>
                        <a:t>hd</a:t>
                      </a:r>
                      <a:r>
                        <a:rPr lang="en-IN" sz="700" b="0" dirty="0">
                          <a:effectLst/>
                        </a:rPr>
                        <a:t> </a:t>
                      </a:r>
                      <a:br>
                        <a:rPr lang="en-IN" sz="700" b="0" dirty="0">
                          <a:effectLst/>
                        </a:rPr>
                      </a:br>
                      <a:r>
                        <a:rPr lang="en-IN" sz="700" b="0" dirty="0">
                          <a:effectLst/>
                        </a:rPr>
                        <a:t> </a:t>
                      </a:r>
                    </a:p>
                  </a:txBody>
                  <a:tcPr marL="39921" marR="39921" marT="55889" marB="55889" anchor="ctr">
                    <a:solidFill>
                      <a:schemeClr val="bg1">
                        <a:lumMod val="95000"/>
                      </a:schemeClr>
                    </a:solidFill>
                  </a:tcPr>
                </a:tc>
                <a:extLst>
                  <a:ext uri="{0D108BD9-81ED-4DB2-BD59-A6C34878D82A}">
                    <a16:rowId xmlns:a16="http://schemas.microsoft.com/office/drawing/2014/main" val="3809760072"/>
                  </a:ext>
                </a:extLst>
              </a:tr>
              <a:tr h="311380">
                <a:tc>
                  <a:txBody>
                    <a:bodyPr/>
                    <a:lstStyle/>
                    <a:p>
                      <a:pPr algn="l" fontAlgn="base"/>
                      <a:r>
                        <a:rPr lang="en-IN" sz="700" b="0">
                          <a:effectLst/>
                        </a:rPr>
                        <a:t>unsigned short int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2 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0 to 65,535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dirty="0">
                          <a:effectLst/>
                        </a:rPr>
                        <a:t>%hu </a:t>
                      </a:r>
                      <a:br>
                        <a:rPr lang="en-IN" sz="700" b="0" dirty="0">
                          <a:effectLst/>
                        </a:rPr>
                      </a:br>
                      <a:r>
                        <a:rPr lang="en-IN" sz="700" b="0" dirty="0">
                          <a:effectLst/>
                        </a:rPr>
                        <a:t> </a:t>
                      </a:r>
                    </a:p>
                  </a:txBody>
                  <a:tcPr marL="39921" marR="39921" marT="55889" marB="55889" anchor="ctr">
                    <a:solidFill>
                      <a:schemeClr val="bg1">
                        <a:lumMod val="95000"/>
                      </a:schemeClr>
                    </a:solidFill>
                  </a:tcPr>
                </a:tc>
                <a:extLst>
                  <a:ext uri="{0D108BD9-81ED-4DB2-BD59-A6C34878D82A}">
                    <a16:rowId xmlns:a16="http://schemas.microsoft.com/office/drawing/2014/main" val="2733633992"/>
                  </a:ext>
                </a:extLst>
              </a:tr>
              <a:tr h="311380">
                <a:tc>
                  <a:txBody>
                    <a:bodyPr/>
                    <a:lstStyle/>
                    <a:p>
                      <a:pPr algn="l" fontAlgn="base"/>
                      <a:r>
                        <a:rPr lang="en-IN" sz="700" b="0">
                          <a:effectLst/>
                        </a:rPr>
                        <a:t>unsigned int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4 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0 to 4,294,967,295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dirty="0">
                          <a:effectLst/>
                        </a:rPr>
                        <a:t>%u </a:t>
                      </a:r>
                      <a:br>
                        <a:rPr lang="en-IN" sz="700" b="0" dirty="0">
                          <a:effectLst/>
                        </a:rPr>
                      </a:br>
                      <a:r>
                        <a:rPr lang="en-IN" sz="700" b="0" dirty="0">
                          <a:effectLst/>
                        </a:rPr>
                        <a:t> </a:t>
                      </a:r>
                    </a:p>
                  </a:txBody>
                  <a:tcPr marL="39921" marR="39921" marT="55889" marB="55889" anchor="ctr">
                    <a:solidFill>
                      <a:schemeClr val="bg1">
                        <a:lumMod val="95000"/>
                      </a:schemeClr>
                    </a:solidFill>
                  </a:tcPr>
                </a:tc>
                <a:extLst>
                  <a:ext uri="{0D108BD9-81ED-4DB2-BD59-A6C34878D82A}">
                    <a16:rowId xmlns:a16="http://schemas.microsoft.com/office/drawing/2014/main" val="3048836881"/>
                  </a:ext>
                </a:extLst>
              </a:tr>
              <a:tr h="311380">
                <a:tc>
                  <a:txBody>
                    <a:bodyPr/>
                    <a:lstStyle/>
                    <a:p>
                      <a:pPr algn="l" fontAlgn="base"/>
                      <a:r>
                        <a:rPr lang="en-IN" sz="700" b="0">
                          <a:effectLst/>
                        </a:rPr>
                        <a:t>int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4 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-2,147,483,648 to 2,147,483,647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dirty="0">
                          <a:effectLst/>
                        </a:rPr>
                        <a:t>%d </a:t>
                      </a:r>
                      <a:br>
                        <a:rPr lang="en-IN" sz="700" b="0" dirty="0">
                          <a:effectLst/>
                        </a:rPr>
                      </a:br>
                      <a:r>
                        <a:rPr lang="en-IN" sz="700" b="0" dirty="0">
                          <a:effectLst/>
                        </a:rPr>
                        <a:t> </a:t>
                      </a:r>
                    </a:p>
                  </a:txBody>
                  <a:tcPr marL="39921" marR="39921" marT="55889" marB="55889" anchor="ctr">
                    <a:solidFill>
                      <a:schemeClr val="bg1">
                        <a:lumMod val="95000"/>
                      </a:schemeClr>
                    </a:solidFill>
                  </a:tcPr>
                </a:tc>
                <a:extLst>
                  <a:ext uri="{0D108BD9-81ED-4DB2-BD59-A6C34878D82A}">
                    <a16:rowId xmlns:a16="http://schemas.microsoft.com/office/drawing/2014/main" val="3225220579"/>
                  </a:ext>
                </a:extLst>
              </a:tr>
              <a:tr h="311380">
                <a:tc>
                  <a:txBody>
                    <a:bodyPr/>
                    <a:lstStyle/>
                    <a:p>
                      <a:pPr algn="l" fontAlgn="base"/>
                      <a:r>
                        <a:rPr lang="en-IN" sz="700" b="0">
                          <a:effectLst/>
                        </a:rPr>
                        <a:t>long int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4 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-2,147,483,648 to 2,147,483,647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dirty="0">
                          <a:effectLst/>
                        </a:rPr>
                        <a:t>%</a:t>
                      </a:r>
                      <a:r>
                        <a:rPr lang="en-IN" sz="700" b="0" dirty="0" err="1">
                          <a:effectLst/>
                        </a:rPr>
                        <a:t>ld</a:t>
                      </a:r>
                      <a:r>
                        <a:rPr lang="en-IN" sz="700" b="0" dirty="0">
                          <a:effectLst/>
                        </a:rPr>
                        <a:t> </a:t>
                      </a:r>
                      <a:br>
                        <a:rPr lang="en-IN" sz="700" b="0" dirty="0">
                          <a:effectLst/>
                        </a:rPr>
                      </a:br>
                      <a:r>
                        <a:rPr lang="en-IN" sz="700" b="0" dirty="0">
                          <a:effectLst/>
                        </a:rPr>
                        <a:t> </a:t>
                      </a:r>
                    </a:p>
                  </a:txBody>
                  <a:tcPr marL="39921" marR="39921" marT="55889" marB="55889" anchor="ctr">
                    <a:solidFill>
                      <a:schemeClr val="bg1">
                        <a:lumMod val="95000"/>
                      </a:schemeClr>
                    </a:solidFill>
                  </a:tcPr>
                </a:tc>
                <a:extLst>
                  <a:ext uri="{0D108BD9-81ED-4DB2-BD59-A6C34878D82A}">
                    <a16:rowId xmlns:a16="http://schemas.microsoft.com/office/drawing/2014/main" val="3272192193"/>
                  </a:ext>
                </a:extLst>
              </a:tr>
              <a:tr h="311380">
                <a:tc>
                  <a:txBody>
                    <a:bodyPr/>
                    <a:lstStyle/>
                    <a:p>
                      <a:pPr algn="l" fontAlgn="base"/>
                      <a:r>
                        <a:rPr lang="en-IN" sz="700" b="0">
                          <a:effectLst/>
                        </a:rPr>
                        <a:t>unsigned long int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4 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0 to 4,294,967,295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dirty="0">
                          <a:effectLst/>
                        </a:rPr>
                        <a:t>%</a:t>
                      </a:r>
                      <a:r>
                        <a:rPr lang="en-IN" sz="700" b="0" dirty="0" err="1">
                          <a:effectLst/>
                        </a:rPr>
                        <a:t>lu</a:t>
                      </a:r>
                      <a:r>
                        <a:rPr lang="en-IN" sz="700" b="0" dirty="0">
                          <a:effectLst/>
                        </a:rPr>
                        <a:t> </a:t>
                      </a:r>
                      <a:br>
                        <a:rPr lang="en-IN" sz="700" b="0" dirty="0">
                          <a:effectLst/>
                        </a:rPr>
                      </a:br>
                      <a:r>
                        <a:rPr lang="en-IN" sz="700" b="0" dirty="0">
                          <a:effectLst/>
                        </a:rPr>
                        <a:t> </a:t>
                      </a:r>
                    </a:p>
                  </a:txBody>
                  <a:tcPr marL="39921" marR="39921" marT="55889" marB="55889" anchor="ctr">
                    <a:solidFill>
                      <a:schemeClr val="bg1">
                        <a:lumMod val="95000"/>
                      </a:schemeClr>
                    </a:solidFill>
                  </a:tcPr>
                </a:tc>
                <a:extLst>
                  <a:ext uri="{0D108BD9-81ED-4DB2-BD59-A6C34878D82A}">
                    <a16:rowId xmlns:a16="http://schemas.microsoft.com/office/drawing/2014/main" val="1756754513"/>
                  </a:ext>
                </a:extLst>
              </a:tr>
              <a:tr h="311380">
                <a:tc>
                  <a:txBody>
                    <a:bodyPr/>
                    <a:lstStyle/>
                    <a:p>
                      <a:pPr algn="l" fontAlgn="base"/>
                      <a:r>
                        <a:rPr lang="en-IN" sz="700" b="0">
                          <a:effectLst/>
                        </a:rPr>
                        <a:t>long long int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8 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-(2^63) to (2^63)-1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dirty="0">
                          <a:effectLst/>
                        </a:rPr>
                        <a:t>%</a:t>
                      </a:r>
                      <a:r>
                        <a:rPr lang="en-IN" sz="700" b="0" dirty="0" err="1">
                          <a:effectLst/>
                        </a:rPr>
                        <a:t>lld</a:t>
                      </a:r>
                      <a:r>
                        <a:rPr lang="en-IN" sz="700" b="0" dirty="0">
                          <a:effectLst/>
                        </a:rPr>
                        <a:t> </a:t>
                      </a:r>
                      <a:br>
                        <a:rPr lang="en-IN" sz="700" b="0" dirty="0">
                          <a:effectLst/>
                        </a:rPr>
                      </a:br>
                      <a:r>
                        <a:rPr lang="en-IN" sz="700" b="0" dirty="0">
                          <a:effectLst/>
                        </a:rPr>
                        <a:t> </a:t>
                      </a:r>
                    </a:p>
                  </a:txBody>
                  <a:tcPr marL="39921" marR="39921" marT="55889" marB="55889" anchor="ctr">
                    <a:solidFill>
                      <a:schemeClr val="bg1">
                        <a:lumMod val="95000"/>
                      </a:schemeClr>
                    </a:solidFill>
                  </a:tcPr>
                </a:tc>
                <a:extLst>
                  <a:ext uri="{0D108BD9-81ED-4DB2-BD59-A6C34878D82A}">
                    <a16:rowId xmlns:a16="http://schemas.microsoft.com/office/drawing/2014/main" val="2891283138"/>
                  </a:ext>
                </a:extLst>
              </a:tr>
              <a:tr h="311380">
                <a:tc>
                  <a:txBody>
                    <a:bodyPr/>
                    <a:lstStyle/>
                    <a:p>
                      <a:pPr algn="l" fontAlgn="base"/>
                      <a:r>
                        <a:rPr lang="en-IN" sz="700" b="0">
                          <a:effectLst/>
                        </a:rPr>
                        <a:t>unsigned long long int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8 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0 to 18,446,744,073,709,551,615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dirty="0">
                          <a:effectLst/>
                        </a:rPr>
                        <a:t>%</a:t>
                      </a:r>
                      <a:r>
                        <a:rPr lang="en-IN" sz="700" b="0" dirty="0" err="1">
                          <a:effectLst/>
                        </a:rPr>
                        <a:t>llu</a:t>
                      </a:r>
                      <a:r>
                        <a:rPr lang="en-IN" sz="700" b="0" dirty="0">
                          <a:effectLst/>
                        </a:rPr>
                        <a:t> </a:t>
                      </a:r>
                      <a:br>
                        <a:rPr lang="en-IN" sz="700" b="0" dirty="0">
                          <a:effectLst/>
                        </a:rPr>
                      </a:br>
                      <a:r>
                        <a:rPr lang="en-IN" sz="700" b="0" dirty="0">
                          <a:effectLst/>
                        </a:rPr>
                        <a:t> </a:t>
                      </a:r>
                    </a:p>
                  </a:txBody>
                  <a:tcPr marL="39921" marR="39921" marT="55889" marB="55889" anchor="ctr">
                    <a:solidFill>
                      <a:schemeClr val="bg1">
                        <a:lumMod val="95000"/>
                      </a:schemeClr>
                    </a:solidFill>
                  </a:tcPr>
                </a:tc>
                <a:extLst>
                  <a:ext uri="{0D108BD9-81ED-4DB2-BD59-A6C34878D82A}">
                    <a16:rowId xmlns:a16="http://schemas.microsoft.com/office/drawing/2014/main" val="2471589638"/>
                  </a:ext>
                </a:extLst>
              </a:tr>
              <a:tr h="311380">
                <a:tc>
                  <a:txBody>
                    <a:bodyPr/>
                    <a:lstStyle/>
                    <a:p>
                      <a:pPr algn="l" fontAlgn="base"/>
                      <a:r>
                        <a:rPr lang="en-IN" sz="700" b="0">
                          <a:effectLst/>
                        </a:rPr>
                        <a:t>signed char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1 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-128 to 127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dirty="0">
                          <a:effectLst/>
                        </a:rPr>
                        <a:t>%c </a:t>
                      </a:r>
                      <a:br>
                        <a:rPr lang="en-IN" sz="700" b="0" dirty="0">
                          <a:effectLst/>
                        </a:rPr>
                      </a:br>
                      <a:r>
                        <a:rPr lang="en-IN" sz="700" b="0" dirty="0">
                          <a:effectLst/>
                        </a:rPr>
                        <a:t> </a:t>
                      </a:r>
                    </a:p>
                  </a:txBody>
                  <a:tcPr marL="39921" marR="39921" marT="55889" marB="55889" anchor="ctr">
                    <a:solidFill>
                      <a:schemeClr val="bg1">
                        <a:lumMod val="95000"/>
                      </a:schemeClr>
                    </a:solidFill>
                  </a:tcPr>
                </a:tc>
                <a:extLst>
                  <a:ext uri="{0D108BD9-81ED-4DB2-BD59-A6C34878D82A}">
                    <a16:rowId xmlns:a16="http://schemas.microsoft.com/office/drawing/2014/main" val="2356798405"/>
                  </a:ext>
                </a:extLst>
              </a:tr>
              <a:tr h="311380">
                <a:tc>
                  <a:txBody>
                    <a:bodyPr/>
                    <a:lstStyle/>
                    <a:p>
                      <a:pPr algn="l" fontAlgn="base"/>
                      <a:r>
                        <a:rPr lang="en-IN" sz="700" b="0">
                          <a:effectLst/>
                        </a:rPr>
                        <a:t>unsigned char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1 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0 to 255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dirty="0">
                          <a:effectLst/>
                        </a:rPr>
                        <a:t>%c </a:t>
                      </a:r>
                      <a:br>
                        <a:rPr lang="en-IN" sz="700" b="0" dirty="0">
                          <a:effectLst/>
                        </a:rPr>
                      </a:br>
                      <a:r>
                        <a:rPr lang="en-IN" sz="700" b="0" dirty="0">
                          <a:effectLst/>
                        </a:rPr>
                        <a:t> </a:t>
                      </a:r>
                    </a:p>
                  </a:txBody>
                  <a:tcPr marL="39921" marR="39921" marT="55889" marB="55889" anchor="ctr">
                    <a:solidFill>
                      <a:schemeClr val="bg1">
                        <a:lumMod val="95000"/>
                      </a:schemeClr>
                    </a:solidFill>
                  </a:tcPr>
                </a:tc>
                <a:extLst>
                  <a:ext uri="{0D108BD9-81ED-4DB2-BD59-A6C34878D82A}">
                    <a16:rowId xmlns:a16="http://schemas.microsoft.com/office/drawing/2014/main" val="2866753983"/>
                  </a:ext>
                </a:extLst>
              </a:tr>
              <a:tr h="311380">
                <a:tc>
                  <a:txBody>
                    <a:bodyPr/>
                    <a:lstStyle/>
                    <a:p>
                      <a:pPr algn="l" fontAlgn="base"/>
                      <a:r>
                        <a:rPr lang="en-IN" sz="700" b="0">
                          <a:effectLst/>
                        </a:rPr>
                        <a:t>float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4 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1.2E-38 to 3.4E+38</a:t>
                      </a:r>
                    </a:p>
                  </a:txBody>
                  <a:tcPr marL="39921" marR="39921" marT="55889" marB="55889" anchor="ctr">
                    <a:solidFill>
                      <a:schemeClr val="bg1">
                        <a:lumMod val="95000"/>
                      </a:schemeClr>
                    </a:solidFill>
                  </a:tcPr>
                </a:tc>
                <a:tc>
                  <a:txBody>
                    <a:bodyPr/>
                    <a:lstStyle/>
                    <a:p>
                      <a:pPr algn="l" fontAlgn="base"/>
                      <a:r>
                        <a:rPr lang="en-IN" sz="700" b="0" dirty="0">
                          <a:effectLst/>
                        </a:rPr>
                        <a:t>%f </a:t>
                      </a:r>
                      <a:br>
                        <a:rPr lang="en-IN" sz="700" b="0" dirty="0">
                          <a:effectLst/>
                        </a:rPr>
                      </a:br>
                      <a:r>
                        <a:rPr lang="en-IN" sz="700" b="0" dirty="0">
                          <a:effectLst/>
                        </a:rPr>
                        <a:t> </a:t>
                      </a:r>
                    </a:p>
                  </a:txBody>
                  <a:tcPr marL="39921" marR="39921" marT="55889" marB="55889" anchor="ctr">
                    <a:solidFill>
                      <a:schemeClr val="bg1">
                        <a:lumMod val="95000"/>
                      </a:schemeClr>
                    </a:solidFill>
                  </a:tcPr>
                </a:tc>
                <a:extLst>
                  <a:ext uri="{0D108BD9-81ED-4DB2-BD59-A6C34878D82A}">
                    <a16:rowId xmlns:a16="http://schemas.microsoft.com/office/drawing/2014/main" val="1554987891"/>
                  </a:ext>
                </a:extLst>
              </a:tr>
              <a:tr h="311380">
                <a:tc>
                  <a:txBody>
                    <a:bodyPr/>
                    <a:lstStyle/>
                    <a:p>
                      <a:pPr algn="l" fontAlgn="base"/>
                      <a:r>
                        <a:rPr lang="en-IN" sz="700" b="0">
                          <a:effectLst/>
                        </a:rPr>
                        <a:t>double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8 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1.7E-308 to 1.7E+308</a:t>
                      </a:r>
                    </a:p>
                  </a:txBody>
                  <a:tcPr marL="39921" marR="39921" marT="55889" marB="55889" anchor="ctr">
                    <a:solidFill>
                      <a:schemeClr val="bg1">
                        <a:lumMod val="95000"/>
                      </a:schemeClr>
                    </a:solidFill>
                  </a:tcPr>
                </a:tc>
                <a:tc>
                  <a:txBody>
                    <a:bodyPr/>
                    <a:lstStyle/>
                    <a:p>
                      <a:pPr algn="l" fontAlgn="base"/>
                      <a:r>
                        <a:rPr lang="en-IN" sz="700" b="0" dirty="0">
                          <a:effectLst/>
                        </a:rPr>
                        <a:t>%</a:t>
                      </a:r>
                      <a:r>
                        <a:rPr lang="en-IN" sz="700" b="0" dirty="0" err="1">
                          <a:effectLst/>
                        </a:rPr>
                        <a:t>lf</a:t>
                      </a:r>
                      <a:r>
                        <a:rPr lang="en-IN" sz="700" b="0" dirty="0">
                          <a:effectLst/>
                        </a:rPr>
                        <a:t> </a:t>
                      </a:r>
                      <a:br>
                        <a:rPr lang="en-IN" sz="700" b="0" dirty="0">
                          <a:effectLst/>
                        </a:rPr>
                      </a:br>
                      <a:r>
                        <a:rPr lang="en-IN" sz="700" b="0" dirty="0">
                          <a:effectLst/>
                        </a:rPr>
                        <a:t> </a:t>
                      </a:r>
                    </a:p>
                  </a:txBody>
                  <a:tcPr marL="39921" marR="39921" marT="55889" marB="55889" anchor="ctr">
                    <a:solidFill>
                      <a:schemeClr val="bg1">
                        <a:lumMod val="95000"/>
                      </a:schemeClr>
                    </a:solidFill>
                  </a:tcPr>
                </a:tc>
                <a:extLst>
                  <a:ext uri="{0D108BD9-81ED-4DB2-BD59-A6C34878D82A}">
                    <a16:rowId xmlns:a16="http://schemas.microsoft.com/office/drawing/2014/main" val="1827463093"/>
                  </a:ext>
                </a:extLst>
              </a:tr>
              <a:tr h="311380">
                <a:tc>
                  <a:txBody>
                    <a:bodyPr/>
                    <a:lstStyle/>
                    <a:p>
                      <a:pPr algn="l" fontAlgn="base"/>
                      <a:r>
                        <a:rPr lang="en-IN" sz="700" b="0">
                          <a:effectLst/>
                        </a:rPr>
                        <a:t>long double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16 </a:t>
                      </a:r>
                      <a:br>
                        <a:rPr lang="en-IN" sz="700" b="0">
                          <a:effectLst/>
                        </a:rPr>
                      </a:br>
                      <a:r>
                        <a:rPr lang="en-IN" sz="700" b="0">
                          <a:effectLst/>
                        </a:rPr>
                        <a:t> </a:t>
                      </a:r>
                    </a:p>
                  </a:txBody>
                  <a:tcPr marL="39921" marR="39921" marT="55889" marB="55889" anchor="ctr">
                    <a:solidFill>
                      <a:schemeClr val="bg1">
                        <a:lumMod val="95000"/>
                      </a:schemeClr>
                    </a:solidFill>
                  </a:tcPr>
                </a:tc>
                <a:tc>
                  <a:txBody>
                    <a:bodyPr/>
                    <a:lstStyle/>
                    <a:p>
                      <a:pPr algn="l" fontAlgn="base"/>
                      <a:r>
                        <a:rPr lang="en-IN" sz="700" b="0">
                          <a:effectLst/>
                        </a:rPr>
                        <a:t>3.4E-4932 to 1.1E+4932</a:t>
                      </a:r>
                    </a:p>
                  </a:txBody>
                  <a:tcPr marL="39921" marR="39921" marT="55889" marB="55889" anchor="ctr">
                    <a:solidFill>
                      <a:schemeClr val="bg1">
                        <a:lumMod val="95000"/>
                      </a:schemeClr>
                    </a:solidFill>
                  </a:tcPr>
                </a:tc>
                <a:tc>
                  <a:txBody>
                    <a:bodyPr/>
                    <a:lstStyle/>
                    <a:p>
                      <a:pPr algn="l" fontAlgn="base"/>
                      <a:r>
                        <a:rPr lang="en-IN" sz="700" b="0" dirty="0">
                          <a:effectLst/>
                        </a:rPr>
                        <a:t>%</a:t>
                      </a:r>
                      <a:r>
                        <a:rPr lang="en-IN" sz="700" b="0" dirty="0" err="1">
                          <a:effectLst/>
                        </a:rPr>
                        <a:t>Lf</a:t>
                      </a:r>
                      <a:r>
                        <a:rPr lang="en-IN" sz="700" b="0" dirty="0">
                          <a:effectLst/>
                        </a:rPr>
                        <a:t> </a:t>
                      </a:r>
                    </a:p>
                  </a:txBody>
                  <a:tcPr marL="39921" marR="39921" marT="55889" marB="55889" anchor="ctr">
                    <a:solidFill>
                      <a:schemeClr val="bg1">
                        <a:lumMod val="95000"/>
                      </a:schemeClr>
                    </a:solidFill>
                  </a:tcPr>
                </a:tc>
                <a:extLst>
                  <a:ext uri="{0D108BD9-81ED-4DB2-BD59-A6C34878D82A}">
                    <a16:rowId xmlns:a16="http://schemas.microsoft.com/office/drawing/2014/main" val="3285341550"/>
                  </a:ext>
                </a:extLst>
              </a:tr>
            </a:tbl>
          </a:graphicData>
        </a:graphic>
      </p:graphicFrame>
    </p:spTree>
    <p:extLst>
      <p:ext uri="{BB962C8B-B14F-4D97-AF65-F5344CB8AC3E}">
        <p14:creationId xmlns:p14="http://schemas.microsoft.com/office/powerpoint/2010/main" val="82202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C4EA19-D5CC-CA2F-3C2E-5040BF1E4629}"/>
              </a:ext>
            </a:extLst>
          </p:cNvPr>
          <p:cNvSpPr txBox="1"/>
          <p:nvPr/>
        </p:nvSpPr>
        <p:spPr>
          <a:xfrm>
            <a:off x="1023731" y="718457"/>
            <a:ext cx="9986392" cy="523220"/>
          </a:xfrm>
          <a:prstGeom prst="rect">
            <a:avLst/>
          </a:prstGeom>
          <a:noFill/>
          <a:ln>
            <a:solidFill>
              <a:srgbClr val="FF0000"/>
            </a:solidFill>
          </a:ln>
        </p:spPr>
        <p:txBody>
          <a:bodyPr wrap="square" rtlCol="0">
            <a:spAutoFit/>
          </a:bodyPr>
          <a:lstStyle/>
          <a:p>
            <a:pPr algn="ctr"/>
            <a:r>
              <a:rPr lang="en-IN" sz="2800" b="1" dirty="0">
                <a:solidFill>
                  <a:srgbClr val="FF0000"/>
                </a:solidFill>
              </a:rPr>
              <a:t> </a:t>
            </a:r>
            <a:r>
              <a:rPr lang="en-IN" sz="2800" b="1" i="0" dirty="0">
                <a:solidFill>
                  <a:srgbClr val="FF0000"/>
                </a:solidFill>
                <a:effectLst/>
                <a:latin typeface="erdana"/>
              </a:rPr>
              <a:t>Keywords in C</a:t>
            </a:r>
          </a:p>
        </p:txBody>
      </p:sp>
      <p:sp>
        <p:nvSpPr>
          <p:cNvPr id="7" name="TextBox 6">
            <a:extLst>
              <a:ext uri="{FF2B5EF4-FFF2-40B4-BE49-F238E27FC236}">
                <a16:creationId xmlns:a16="http://schemas.microsoft.com/office/drawing/2014/main" id="{6B82147F-CC8F-0138-ABD5-A744D55F4D90}"/>
              </a:ext>
            </a:extLst>
          </p:cNvPr>
          <p:cNvSpPr txBox="1"/>
          <p:nvPr/>
        </p:nvSpPr>
        <p:spPr>
          <a:xfrm>
            <a:off x="0" y="6326154"/>
            <a:ext cx="12192000" cy="369332"/>
          </a:xfrm>
          <a:prstGeom prst="rect">
            <a:avLst/>
          </a:prstGeom>
          <a:solidFill>
            <a:srgbClr val="FF0000"/>
          </a:solidFill>
        </p:spPr>
        <p:txBody>
          <a:bodyPr wrap="square" rtlCol="0">
            <a:spAutoFit/>
          </a:bodyPr>
          <a:lstStyle/>
          <a:p>
            <a:endParaRPr lang="en-IN" dirty="0">
              <a:solidFill>
                <a:srgbClr val="FF0000"/>
              </a:solidFill>
              <a:highlight>
                <a:srgbClr val="FF0000"/>
              </a:highlight>
            </a:endParaRPr>
          </a:p>
        </p:txBody>
      </p:sp>
      <p:cxnSp>
        <p:nvCxnSpPr>
          <p:cNvPr id="9" name="Straight Connector 8">
            <a:extLst>
              <a:ext uri="{FF2B5EF4-FFF2-40B4-BE49-F238E27FC236}">
                <a16:creationId xmlns:a16="http://schemas.microsoft.com/office/drawing/2014/main" id="{AB31031C-CA68-EB6D-817E-805DFD2F0580}"/>
              </a:ext>
            </a:extLst>
          </p:cNvPr>
          <p:cNvCxnSpPr/>
          <p:nvPr/>
        </p:nvCxnSpPr>
        <p:spPr>
          <a:xfrm>
            <a:off x="0" y="6126490"/>
            <a:ext cx="12192000" cy="130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2364AC-110D-15E5-DFE4-E6A5B4BC209C}"/>
              </a:ext>
            </a:extLst>
          </p:cNvPr>
          <p:cNvSpPr txBox="1"/>
          <p:nvPr/>
        </p:nvSpPr>
        <p:spPr>
          <a:xfrm>
            <a:off x="0" y="6326154"/>
            <a:ext cx="12192000" cy="369332"/>
          </a:xfrm>
          <a:prstGeom prst="rect">
            <a:avLst/>
          </a:prstGeom>
          <a:noFill/>
        </p:spPr>
        <p:txBody>
          <a:bodyPr wrap="square" rtlCol="0">
            <a:spAutoFit/>
          </a:bodyPr>
          <a:lstStyle/>
          <a:p>
            <a:pPr algn="r"/>
            <a:r>
              <a:rPr lang="en-IN" dirty="0">
                <a:solidFill>
                  <a:schemeClr val="bg1"/>
                </a:solidFill>
                <a:hlinkClick r:id="rId2"/>
              </a:rPr>
              <a:t>www.advancecomputercentre.com</a:t>
            </a:r>
            <a:r>
              <a:rPr lang="en-IN" dirty="0">
                <a:solidFill>
                  <a:schemeClr val="bg1"/>
                </a:solidFill>
              </a:rPr>
              <a:t>                                                                                                                      CONTACT US: 8556917707 </a:t>
            </a:r>
          </a:p>
        </p:txBody>
      </p:sp>
      <p:sp>
        <p:nvSpPr>
          <p:cNvPr id="2" name="TextBox 1">
            <a:extLst>
              <a:ext uri="{FF2B5EF4-FFF2-40B4-BE49-F238E27FC236}">
                <a16:creationId xmlns:a16="http://schemas.microsoft.com/office/drawing/2014/main" id="{A286307C-F66F-5279-EE7E-DDB0A4A322B9}"/>
              </a:ext>
            </a:extLst>
          </p:cNvPr>
          <p:cNvSpPr txBox="1"/>
          <p:nvPr/>
        </p:nvSpPr>
        <p:spPr>
          <a:xfrm>
            <a:off x="1203649" y="1432507"/>
            <a:ext cx="9657184" cy="2308324"/>
          </a:xfrm>
          <a:prstGeom prst="rect">
            <a:avLst/>
          </a:prstGeom>
          <a:noFill/>
        </p:spPr>
        <p:txBody>
          <a:bodyPr wrap="square" rtlCol="0">
            <a:spAutoFit/>
          </a:bodyPr>
          <a:lstStyle/>
          <a:p>
            <a:pPr algn="just"/>
            <a:r>
              <a:rPr lang="en-US" sz="2400" b="0" i="0" dirty="0">
                <a:solidFill>
                  <a:srgbClr val="333333"/>
                </a:solidFill>
                <a:effectLst/>
                <a:latin typeface="inter-regular"/>
              </a:rPr>
              <a:t> A keyword is a </a:t>
            </a:r>
            <a:r>
              <a:rPr lang="en-US" sz="2400" b="1" i="0" dirty="0">
                <a:solidFill>
                  <a:srgbClr val="333333"/>
                </a:solidFill>
                <a:effectLst/>
                <a:latin typeface="inter-bold"/>
              </a:rPr>
              <a:t>reserved word</a:t>
            </a:r>
            <a:r>
              <a:rPr lang="en-US" sz="2400" b="0" i="0" dirty="0">
                <a:solidFill>
                  <a:srgbClr val="333333"/>
                </a:solidFill>
                <a:effectLst/>
                <a:latin typeface="inter-regular"/>
              </a:rPr>
              <a:t>. You cannot use it as a variable name, constant name, etc. There are only 32 reserved words (keywords) in the C language.</a:t>
            </a:r>
          </a:p>
          <a:p>
            <a:pPr algn="just"/>
            <a:endParaRPr lang="en-US" sz="2400" b="0" i="0" dirty="0">
              <a:solidFill>
                <a:srgbClr val="333333"/>
              </a:solidFill>
              <a:effectLst/>
              <a:latin typeface="inter-regular"/>
            </a:endParaRPr>
          </a:p>
          <a:p>
            <a:pPr algn="just"/>
            <a:r>
              <a:rPr lang="en-US" sz="2400" b="0" i="0" dirty="0">
                <a:solidFill>
                  <a:srgbClr val="333333"/>
                </a:solidFill>
                <a:effectLst/>
                <a:latin typeface="inter-regular"/>
              </a:rPr>
              <a:t>A list of 32 keywords in the c language is given below:</a:t>
            </a:r>
          </a:p>
          <a:p>
            <a:pPr algn="just"/>
            <a:endParaRPr lang="en-IN" sz="2400" dirty="0"/>
          </a:p>
        </p:txBody>
      </p:sp>
      <p:graphicFrame>
        <p:nvGraphicFramePr>
          <p:cNvPr id="3" name="Table 2">
            <a:extLst>
              <a:ext uri="{FF2B5EF4-FFF2-40B4-BE49-F238E27FC236}">
                <a16:creationId xmlns:a16="http://schemas.microsoft.com/office/drawing/2014/main" id="{96ED66C7-695F-A641-B88F-9DCF46048615}"/>
              </a:ext>
            </a:extLst>
          </p:cNvPr>
          <p:cNvGraphicFramePr>
            <a:graphicFrameLocks noGrp="1"/>
          </p:cNvGraphicFramePr>
          <p:nvPr>
            <p:extLst>
              <p:ext uri="{D42A27DB-BD31-4B8C-83A1-F6EECF244321}">
                <p14:modId xmlns:p14="http://schemas.microsoft.com/office/powerpoint/2010/main" val="123173472"/>
              </p:ext>
            </p:extLst>
          </p:nvPr>
        </p:nvGraphicFramePr>
        <p:xfrm>
          <a:off x="1331167" y="3674982"/>
          <a:ext cx="8780112" cy="1584960"/>
        </p:xfrm>
        <a:graphic>
          <a:graphicData uri="http://schemas.openxmlformats.org/drawingml/2006/table">
            <a:tbl>
              <a:tblPr/>
              <a:tblGrid>
                <a:gridCol w="1097514">
                  <a:extLst>
                    <a:ext uri="{9D8B030D-6E8A-4147-A177-3AD203B41FA5}">
                      <a16:colId xmlns:a16="http://schemas.microsoft.com/office/drawing/2014/main" val="4121507607"/>
                    </a:ext>
                  </a:extLst>
                </a:gridCol>
                <a:gridCol w="1097514">
                  <a:extLst>
                    <a:ext uri="{9D8B030D-6E8A-4147-A177-3AD203B41FA5}">
                      <a16:colId xmlns:a16="http://schemas.microsoft.com/office/drawing/2014/main" val="4046393444"/>
                    </a:ext>
                  </a:extLst>
                </a:gridCol>
                <a:gridCol w="1097514">
                  <a:extLst>
                    <a:ext uri="{9D8B030D-6E8A-4147-A177-3AD203B41FA5}">
                      <a16:colId xmlns:a16="http://schemas.microsoft.com/office/drawing/2014/main" val="2955364576"/>
                    </a:ext>
                  </a:extLst>
                </a:gridCol>
                <a:gridCol w="1097514">
                  <a:extLst>
                    <a:ext uri="{9D8B030D-6E8A-4147-A177-3AD203B41FA5}">
                      <a16:colId xmlns:a16="http://schemas.microsoft.com/office/drawing/2014/main" val="3379435139"/>
                    </a:ext>
                  </a:extLst>
                </a:gridCol>
                <a:gridCol w="1097514">
                  <a:extLst>
                    <a:ext uri="{9D8B030D-6E8A-4147-A177-3AD203B41FA5}">
                      <a16:colId xmlns:a16="http://schemas.microsoft.com/office/drawing/2014/main" val="3486035958"/>
                    </a:ext>
                  </a:extLst>
                </a:gridCol>
                <a:gridCol w="1097514">
                  <a:extLst>
                    <a:ext uri="{9D8B030D-6E8A-4147-A177-3AD203B41FA5}">
                      <a16:colId xmlns:a16="http://schemas.microsoft.com/office/drawing/2014/main" val="3596401460"/>
                    </a:ext>
                  </a:extLst>
                </a:gridCol>
                <a:gridCol w="1097514">
                  <a:extLst>
                    <a:ext uri="{9D8B030D-6E8A-4147-A177-3AD203B41FA5}">
                      <a16:colId xmlns:a16="http://schemas.microsoft.com/office/drawing/2014/main" val="2876224847"/>
                    </a:ext>
                  </a:extLst>
                </a:gridCol>
                <a:gridCol w="1097514">
                  <a:extLst>
                    <a:ext uri="{9D8B030D-6E8A-4147-A177-3AD203B41FA5}">
                      <a16:colId xmlns:a16="http://schemas.microsoft.com/office/drawing/2014/main" val="3852810208"/>
                    </a:ext>
                  </a:extLst>
                </a:gridCol>
              </a:tblGrid>
              <a:tr h="0">
                <a:tc>
                  <a:txBody>
                    <a:bodyPr/>
                    <a:lstStyle/>
                    <a:p>
                      <a:pPr algn="just" fontAlgn="t"/>
                      <a:r>
                        <a:rPr lang="en-IN" dirty="0">
                          <a:solidFill>
                            <a:srgbClr val="FF0000"/>
                          </a:solidFill>
                          <a:effectLst/>
                          <a:latin typeface="inter-regular"/>
                        </a:rPr>
                        <a:t>auto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FF0000"/>
                          </a:solidFill>
                          <a:effectLst/>
                          <a:latin typeface="inter-regular"/>
                        </a:rPr>
                        <a:t>break</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FF0000"/>
                          </a:solidFill>
                          <a:effectLst/>
                          <a:latin typeface="inter-regular"/>
                        </a:rPr>
                        <a:t>case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FF0000"/>
                          </a:solidFill>
                          <a:effectLst/>
                          <a:latin typeface="inter-regular"/>
                        </a:rPr>
                        <a:t>char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FF0000"/>
                          </a:solidFill>
                          <a:effectLst/>
                          <a:latin typeface="inter-regular"/>
                        </a:rPr>
                        <a:t>const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FF0000"/>
                          </a:solidFill>
                          <a:effectLst/>
                          <a:latin typeface="inter-regular"/>
                        </a:rPr>
                        <a:t>continue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FF0000"/>
                          </a:solidFill>
                          <a:effectLst/>
                          <a:latin typeface="inter-regular"/>
                        </a:rPr>
                        <a:t>default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FF0000"/>
                          </a:solidFill>
                          <a:effectLst/>
                          <a:latin typeface="inter-regular"/>
                        </a:rPr>
                        <a:t>do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42240314"/>
                  </a:ext>
                </a:extLst>
              </a:tr>
              <a:tr h="0">
                <a:tc>
                  <a:txBody>
                    <a:bodyPr/>
                    <a:lstStyle/>
                    <a:p>
                      <a:pPr algn="just" fontAlgn="t"/>
                      <a:r>
                        <a:rPr lang="en-IN">
                          <a:solidFill>
                            <a:srgbClr val="FF0000"/>
                          </a:solidFill>
                          <a:effectLst/>
                          <a:latin typeface="inter-regular"/>
                        </a:rPr>
                        <a:t>double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FF0000"/>
                          </a:solidFill>
                          <a:effectLst/>
                          <a:latin typeface="inter-regular"/>
                        </a:rPr>
                        <a:t>else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FF0000"/>
                          </a:solidFill>
                          <a:effectLst/>
                          <a:latin typeface="inter-regular"/>
                        </a:rPr>
                        <a:t>enum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FF0000"/>
                          </a:solidFill>
                          <a:effectLst/>
                          <a:latin typeface="inter-regular"/>
                        </a:rPr>
                        <a:t>extern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FF0000"/>
                          </a:solidFill>
                          <a:effectLst/>
                          <a:latin typeface="inter-regular"/>
                        </a:rPr>
                        <a:t>float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FF0000"/>
                          </a:solidFill>
                          <a:effectLst/>
                          <a:latin typeface="inter-regular"/>
                        </a:rPr>
                        <a:t>for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err="1">
                          <a:solidFill>
                            <a:srgbClr val="FF0000"/>
                          </a:solidFill>
                          <a:effectLst/>
                          <a:latin typeface="inter-regular"/>
                        </a:rPr>
                        <a:t>goto</a:t>
                      </a:r>
                      <a:endParaRPr lang="en-IN" dirty="0">
                        <a:solidFill>
                          <a:srgbClr val="FF0000"/>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FF0000"/>
                          </a:solidFill>
                          <a:effectLst/>
                          <a:latin typeface="inter-regular"/>
                        </a:rPr>
                        <a:t>if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69043885"/>
                  </a:ext>
                </a:extLst>
              </a:tr>
              <a:tr h="0">
                <a:tc>
                  <a:txBody>
                    <a:bodyPr/>
                    <a:lstStyle/>
                    <a:p>
                      <a:pPr algn="just" fontAlgn="t"/>
                      <a:r>
                        <a:rPr lang="en-IN">
                          <a:solidFill>
                            <a:srgbClr val="FF0000"/>
                          </a:solidFill>
                          <a:effectLst/>
                          <a:latin typeface="inter-regular"/>
                        </a:rPr>
                        <a:t>int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FF0000"/>
                          </a:solidFill>
                          <a:effectLst/>
                          <a:latin typeface="inter-regular"/>
                        </a:rPr>
                        <a:t>long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FF0000"/>
                          </a:solidFill>
                          <a:effectLst/>
                          <a:latin typeface="inter-regular"/>
                        </a:rPr>
                        <a:t>register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FF0000"/>
                          </a:solidFill>
                          <a:effectLst/>
                          <a:latin typeface="inter-regular"/>
                        </a:rPr>
                        <a:t>return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FF0000"/>
                          </a:solidFill>
                          <a:effectLst/>
                          <a:latin typeface="inter-regular"/>
                        </a:rPr>
                        <a:t>short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FF0000"/>
                          </a:solidFill>
                          <a:effectLst/>
                          <a:latin typeface="inter-regular"/>
                        </a:rPr>
                        <a:t>signed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FF0000"/>
                          </a:solidFill>
                          <a:effectLst/>
                          <a:latin typeface="inter-regular"/>
                        </a:rPr>
                        <a:t>sizeof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FF0000"/>
                          </a:solidFill>
                          <a:effectLst/>
                          <a:latin typeface="inter-regular"/>
                        </a:rPr>
                        <a:t>static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4702440"/>
                  </a:ext>
                </a:extLst>
              </a:tr>
              <a:tr h="0">
                <a:tc>
                  <a:txBody>
                    <a:bodyPr/>
                    <a:lstStyle/>
                    <a:p>
                      <a:pPr algn="just" fontAlgn="t"/>
                      <a:r>
                        <a:rPr lang="en-IN">
                          <a:solidFill>
                            <a:srgbClr val="FF0000"/>
                          </a:solidFill>
                          <a:effectLst/>
                          <a:latin typeface="inter-regular"/>
                        </a:rPr>
                        <a:t>struct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FF0000"/>
                          </a:solidFill>
                          <a:effectLst/>
                          <a:latin typeface="inter-regular"/>
                        </a:rPr>
                        <a:t>switch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FF0000"/>
                          </a:solidFill>
                          <a:effectLst/>
                          <a:latin typeface="inter-regular"/>
                        </a:rPr>
                        <a:t>typedef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FF0000"/>
                          </a:solidFill>
                          <a:effectLst/>
                          <a:latin typeface="inter-regular"/>
                        </a:rPr>
                        <a:t>union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FF0000"/>
                          </a:solidFill>
                          <a:effectLst/>
                          <a:latin typeface="inter-regular"/>
                        </a:rPr>
                        <a:t>unsigned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FF0000"/>
                          </a:solidFill>
                          <a:effectLst/>
                          <a:latin typeface="inter-regular"/>
                        </a:rPr>
                        <a:t>void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FF0000"/>
                          </a:solidFill>
                          <a:effectLst/>
                          <a:latin typeface="inter-regular"/>
                        </a:rPr>
                        <a:t>volatile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FF0000"/>
                          </a:solidFill>
                          <a:effectLst/>
                          <a:latin typeface="inter-regular"/>
                        </a:rPr>
                        <a:t>while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46710326"/>
                  </a:ext>
                </a:extLst>
              </a:tr>
            </a:tbl>
          </a:graphicData>
        </a:graphic>
      </p:graphicFrame>
    </p:spTree>
    <p:extLst>
      <p:ext uri="{BB962C8B-B14F-4D97-AF65-F5344CB8AC3E}">
        <p14:creationId xmlns:p14="http://schemas.microsoft.com/office/powerpoint/2010/main" val="2532585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C4EA19-D5CC-CA2F-3C2E-5040BF1E4629}"/>
              </a:ext>
            </a:extLst>
          </p:cNvPr>
          <p:cNvSpPr txBox="1"/>
          <p:nvPr/>
        </p:nvSpPr>
        <p:spPr>
          <a:xfrm>
            <a:off x="1023731" y="718457"/>
            <a:ext cx="9986392" cy="523220"/>
          </a:xfrm>
          <a:prstGeom prst="rect">
            <a:avLst/>
          </a:prstGeom>
          <a:noFill/>
          <a:ln>
            <a:solidFill>
              <a:srgbClr val="FF0000"/>
            </a:solidFill>
          </a:ln>
        </p:spPr>
        <p:txBody>
          <a:bodyPr wrap="square" rtlCol="0">
            <a:spAutoFit/>
          </a:bodyPr>
          <a:lstStyle/>
          <a:p>
            <a:pPr algn="ctr"/>
            <a:r>
              <a:rPr lang="en-IN" sz="2800" dirty="0">
                <a:solidFill>
                  <a:srgbClr val="FF0000"/>
                </a:solidFill>
              </a:rPr>
              <a:t> </a:t>
            </a:r>
            <a:r>
              <a:rPr lang="en-IN" sz="2800" i="0" dirty="0">
                <a:solidFill>
                  <a:srgbClr val="FF0000"/>
                </a:solidFill>
                <a:effectLst/>
                <a:latin typeface="erdana"/>
              </a:rPr>
              <a:t>C Identifiers</a:t>
            </a:r>
          </a:p>
        </p:txBody>
      </p:sp>
      <p:sp>
        <p:nvSpPr>
          <p:cNvPr id="7" name="TextBox 6">
            <a:extLst>
              <a:ext uri="{FF2B5EF4-FFF2-40B4-BE49-F238E27FC236}">
                <a16:creationId xmlns:a16="http://schemas.microsoft.com/office/drawing/2014/main" id="{6B82147F-CC8F-0138-ABD5-A744D55F4D90}"/>
              </a:ext>
            </a:extLst>
          </p:cNvPr>
          <p:cNvSpPr txBox="1"/>
          <p:nvPr/>
        </p:nvSpPr>
        <p:spPr>
          <a:xfrm>
            <a:off x="0" y="6326154"/>
            <a:ext cx="12192000" cy="369332"/>
          </a:xfrm>
          <a:prstGeom prst="rect">
            <a:avLst/>
          </a:prstGeom>
          <a:solidFill>
            <a:srgbClr val="FF0000"/>
          </a:solidFill>
        </p:spPr>
        <p:txBody>
          <a:bodyPr wrap="square" rtlCol="0">
            <a:spAutoFit/>
          </a:bodyPr>
          <a:lstStyle/>
          <a:p>
            <a:endParaRPr lang="en-IN" dirty="0">
              <a:solidFill>
                <a:srgbClr val="FF0000"/>
              </a:solidFill>
              <a:highlight>
                <a:srgbClr val="FF0000"/>
              </a:highlight>
            </a:endParaRPr>
          </a:p>
        </p:txBody>
      </p:sp>
      <p:cxnSp>
        <p:nvCxnSpPr>
          <p:cNvPr id="9" name="Straight Connector 8">
            <a:extLst>
              <a:ext uri="{FF2B5EF4-FFF2-40B4-BE49-F238E27FC236}">
                <a16:creationId xmlns:a16="http://schemas.microsoft.com/office/drawing/2014/main" id="{AB31031C-CA68-EB6D-817E-805DFD2F0580}"/>
              </a:ext>
            </a:extLst>
          </p:cNvPr>
          <p:cNvCxnSpPr/>
          <p:nvPr/>
        </p:nvCxnSpPr>
        <p:spPr>
          <a:xfrm>
            <a:off x="0" y="6126490"/>
            <a:ext cx="12192000" cy="130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2364AC-110D-15E5-DFE4-E6A5B4BC209C}"/>
              </a:ext>
            </a:extLst>
          </p:cNvPr>
          <p:cNvSpPr txBox="1"/>
          <p:nvPr/>
        </p:nvSpPr>
        <p:spPr>
          <a:xfrm>
            <a:off x="0" y="6326154"/>
            <a:ext cx="12192000" cy="369332"/>
          </a:xfrm>
          <a:prstGeom prst="rect">
            <a:avLst/>
          </a:prstGeom>
          <a:noFill/>
        </p:spPr>
        <p:txBody>
          <a:bodyPr wrap="square" rtlCol="0">
            <a:spAutoFit/>
          </a:bodyPr>
          <a:lstStyle/>
          <a:p>
            <a:pPr algn="r"/>
            <a:r>
              <a:rPr lang="en-IN" dirty="0">
                <a:solidFill>
                  <a:schemeClr val="bg1"/>
                </a:solidFill>
                <a:hlinkClick r:id="rId2"/>
              </a:rPr>
              <a:t>www.advancecomputercentre.com</a:t>
            </a:r>
            <a:r>
              <a:rPr lang="en-IN" dirty="0">
                <a:solidFill>
                  <a:schemeClr val="bg1"/>
                </a:solidFill>
              </a:rPr>
              <a:t>                                                                                                                      CONTACT US: 8556917707 </a:t>
            </a:r>
          </a:p>
        </p:txBody>
      </p:sp>
      <p:sp>
        <p:nvSpPr>
          <p:cNvPr id="2" name="TextBox 1">
            <a:extLst>
              <a:ext uri="{FF2B5EF4-FFF2-40B4-BE49-F238E27FC236}">
                <a16:creationId xmlns:a16="http://schemas.microsoft.com/office/drawing/2014/main" id="{A286307C-F66F-5279-EE7E-DDB0A4A322B9}"/>
              </a:ext>
            </a:extLst>
          </p:cNvPr>
          <p:cNvSpPr txBox="1"/>
          <p:nvPr/>
        </p:nvSpPr>
        <p:spPr>
          <a:xfrm>
            <a:off x="864705" y="1430562"/>
            <a:ext cx="10145418" cy="4093428"/>
          </a:xfrm>
          <a:prstGeom prst="rect">
            <a:avLst/>
          </a:prstGeom>
          <a:noFill/>
        </p:spPr>
        <p:txBody>
          <a:bodyPr wrap="square" rtlCol="0">
            <a:spAutoFit/>
          </a:bodyPr>
          <a:lstStyle/>
          <a:p>
            <a:pPr marL="342900" indent="-342900" algn="just">
              <a:buFont typeface="Arial" panose="020B0604020202020204" pitchFamily="34" charset="0"/>
              <a:buChar char="•"/>
            </a:pPr>
            <a:r>
              <a:rPr lang="en-IN" sz="2000" b="0" i="0" dirty="0">
                <a:solidFill>
                  <a:srgbClr val="333333"/>
                </a:solidFill>
                <a:effectLst/>
                <a:latin typeface="inter-regular"/>
              </a:rPr>
              <a:t> </a:t>
            </a:r>
            <a:r>
              <a:rPr lang="en-US" sz="2000" b="0" i="0" dirty="0">
                <a:solidFill>
                  <a:srgbClr val="333333"/>
                </a:solidFill>
                <a:effectLst/>
                <a:latin typeface="inter-regular"/>
              </a:rPr>
              <a:t>C identifiers represent the name in the C program, for example, variables, functions, arrays, structures, unions, labels, etc. An identifier can be composed of letters such as uppercase, lowercase letters, underscore, digits, but the starting letter should be either an alphabet or an underscore. If the identifier is not used in the external linkage, then it is called as an internal identifier. If the identifier is used in the external linkage, then it is called as an external identifier.</a:t>
            </a:r>
          </a:p>
          <a:p>
            <a:pPr marL="342900" indent="-342900" algn="just">
              <a:buFont typeface="Arial" panose="020B0604020202020204" pitchFamily="34" charset="0"/>
              <a:buChar char="•"/>
            </a:pPr>
            <a:r>
              <a:rPr lang="en-US" sz="2000" b="0" i="0" dirty="0">
                <a:solidFill>
                  <a:srgbClr val="333333"/>
                </a:solidFill>
                <a:effectLst/>
                <a:latin typeface="inter-regular"/>
              </a:rPr>
              <a:t>We can say that an identifier is a collection of alphanumeric characters that begins either with an alphabetical character or an underscore, which are used to represent various programming elements such as variables, functions, arrays, structures, unions, labels, etc. There are 52 alphabetical characters (uppercase and lowercase), underscore character, and ten numerical digits (0-9) that represent the identifiers. There is a total of 63 alphanumerical characters that represent the identifiers.</a:t>
            </a:r>
          </a:p>
          <a:p>
            <a:pPr algn="just"/>
            <a:endParaRPr lang="en-IN" sz="2000" dirty="0"/>
          </a:p>
        </p:txBody>
      </p:sp>
    </p:spTree>
    <p:extLst>
      <p:ext uri="{BB962C8B-B14F-4D97-AF65-F5344CB8AC3E}">
        <p14:creationId xmlns:p14="http://schemas.microsoft.com/office/powerpoint/2010/main" val="392443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C4EA19-D5CC-CA2F-3C2E-5040BF1E4629}"/>
              </a:ext>
            </a:extLst>
          </p:cNvPr>
          <p:cNvSpPr txBox="1"/>
          <p:nvPr/>
        </p:nvSpPr>
        <p:spPr>
          <a:xfrm>
            <a:off x="1023731" y="718457"/>
            <a:ext cx="9986392" cy="523220"/>
          </a:xfrm>
          <a:prstGeom prst="rect">
            <a:avLst/>
          </a:prstGeom>
          <a:noFill/>
          <a:ln>
            <a:solidFill>
              <a:srgbClr val="FF0000"/>
            </a:solidFill>
          </a:ln>
        </p:spPr>
        <p:txBody>
          <a:bodyPr wrap="square" rtlCol="0">
            <a:spAutoFit/>
          </a:bodyPr>
          <a:lstStyle/>
          <a:p>
            <a:pPr algn="ctr"/>
            <a:r>
              <a:rPr lang="en-IN" sz="2800" b="1" dirty="0">
                <a:solidFill>
                  <a:srgbClr val="FF0000"/>
                </a:solidFill>
              </a:rPr>
              <a:t> </a:t>
            </a:r>
            <a:r>
              <a:rPr lang="en-US" sz="2800" b="1" i="0" dirty="0">
                <a:solidFill>
                  <a:srgbClr val="FF0000"/>
                </a:solidFill>
                <a:effectLst/>
                <a:latin typeface="erdana"/>
              </a:rPr>
              <a:t>Rules for constructing C identifiers</a:t>
            </a:r>
          </a:p>
        </p:txBody>
      </p:sp>
      <p:sp>
        <p:nvSpPr>
          <p:cNvPr id="7" name="TextBox 6">
            <a:extLst>
              <a:ext uri="{FF2B5EF4-FFF2-40B4-BE49-F238E27FC236}">
                <a16:creationId xmlns:a16="http://schemas.microsoft.com/office/drawing/2014/main" id="{6B82147F-CC8F-0138-ABD5-A744D55F4D90}"/>
              </a:ext>
            </a:extLst>
          </p:cNvPr>
          <p:cNvSpPr txBox="1"/>
          <p:nvPr/>
        </p:nvSpPr>
        <p:spPr>
          <a:xfrm>
            <a:off x="0" y="6326154"/>
            <a:ext cx="12192000" cy="369332"/>
          </a:xfrm>
          <a:prstGeom prst="rect">
            <a:avLst/>
          </a:prstGeom>
          <a:solidFill>
            <a:srgbClr val="FF0000"/>
          </a:solidFill>
        </p:spPr>
        <p:txBody>
          <a:bodyPr wrap="square" rtlCol="0">
            <a:spAutoFit/>
          </a:bodyPr>
          <a:lstStyle/>
          <a:p>
            <a:endParaRPr lang="en-IN" dirty="0">
              <a:solidFill>
                <a:srgbClr val="FF0000"/>
              </a:solidFill>
              <a:highlight>
                <a:srgbClr val="FF0000"/>
              </a:highlight>
            </a:endParaRPr>
          </a:p>
        </p:txBody>
      </p:sp>
      <p:cxnSp>
        <p:nvCxnSpPr>
          <p:cNvPr id="9" name="Straight Connector 8">
            <a:extLst>
              <a:ext uri="{FF2B5EF4-FFF2-40B4-BE49-F238E27FC236}">
                <a16:creationId xmlns:a16="http://schemas.microsoft.com/office/drawing/2014/main" id="{AB31031C-CA68-EB6D-817E-805DFD2F0580}"/>
              </a:ext>
            </a:extLst>
          </p:cNvPr>
          <p:cNvCxnSpPr/>
          <p:nvPr/>
        </p:nvCxnSpPr>
        <p:spPr>
          <a:xfrm>
            <a:off x="0" y="6126490"/>
            <a:ext cx="12192000" cy="130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2364AC-110D-15E5-DFE4-E6A5B4BC209C}"/>
              </a:ext>
            </a:extLst>
          </p:cNvPr>
          <p:cNvSpPr txBox="1"/>
          <p:nvPr/>
        </p:nvSpPr>
        <p:spPr>
          <a:xfrm>
            <a:off x="0" y="6326154"/>
            <a:ext cx="12192000" cy="369332"/>
          </a:xfrm>
          <a:prstGeom prst="rect">
            <a:avLst/>
          </a:prstGeom>
          <a:noFill/>
        </p:spPr>
        <p:txBody>
          <a:bodyPr wrap="square" rtlCol="0">
            <a:spAutoFit/>
          </a:bodyPr>
          <a:lstStyle/>
          <a:p>
            <a:pPr algn="r"/>
            <a:r>
              <a:rPr lang="en-IN" dirty="0">
                <a:solidFill>
                  <a:schemeClr val="bg1"/>
                </a:solidFill>
                <a:hlinkClick r:id="rId2"/>
              </a:rPr>
              <a:t>www.advancecomputercentre.com</a:t>
            </a:r>
            <a:r>
              <a:rPr lang="en-IN" dirty="0">
                <a:solidFill>
                  <a:schemeClr val="bg1"/>
                </a:solidFill>
              </a:rPr>
              <a:t>                                                                                                                      CONTACT US: 8556917707 </a:t>
            </a:r>
          </a:p>
        </p:txBody>
      </p:sp>
      <p:sp>
        <p:nvSpPr>
          <p:cNvPr id="2" name="TextBox 1">
            <a:extLst>
              <a:ext uri="{FF2B5EF4-FFF2-40B4-BE49-F238E27FC236}">
                <a16:creationId xmlns:a16="http://schemas.microsoft.com/office/drawing/2014/main" id="{A286307C-F66F-5279-EE7E-DDB0A4A322B9}"/>
              </a:ext>
            </a:extLst>
          </p:cNvPr>
          <p:cNvSpPr txBox="1"/>
          <p:nvPr/>
        </p:nvSpPr>
        <p:spPr>
          <a:xfrm>
            <a:off x="944218" y="1602175"/>
            <a:ext cx="10145418" cy="4524315"/>
          </a:xfrm>
          <a:prstGeom prst="rect">
            <a:avLst/>
          </a:prstGeom>
          <a:noFill/>
        </p:spPr>
        <p:txBody>
          <a:bodyPr wrap="square" rtlCol="0">
            <a:spAutoFit/>
          </a:bodyPr>
          <a:lstStyle/>
          <a:p>
            <a:pPr algn="just">
              <a:buFont typeface="Arial" panose="020B0604020202020204" pitchFamily="34" charset="0"/>
              <a:buChar char="•"/>
            </a:pPr>
            <a:r>
              <a:rPr lang="en-IN" sz="2400" b="0" i="0" dirty="0">
                <a:solidFill>
                  <a:srgbClr val="333333"/>
                </a:solidFill>
                <a:effectLst/>
                <a:latin typeface="inter-regular"/>
              </a:rPr>
              <a:t> </a:t>
            </a:r>
            <a:r>
              <a:rPr lang="en-US" sz="2400" b="0" i="0" dirty="0">
                <a:solidFill>
                  <a:srgbClr val="000000"/>
                </a:solidFill>
                <a:effectLst/>
                <a:latin typeface="inter-regular"/>
              </a:rPr>
              <a:t>The first character of an identifier should be either an alphabet or an underscore, and then it can be followed by any of the character, digit, or underscore.</a:t>
            </a:r>
          </a:p>
          <a:p>
            <a:pPr algn="just">
              <a:buFont typeface="Arial" panose="020B0604020202020204" pitchFamily="34" charset="0"/>
              <a:buChar char="•"/>
            </a:pPr>
            <a:r>
              <a:rPr lang="en-US" sz="2400" b="0" i="0" dirty="0">
                <a:solidFill>
                  <a:srgbClr val="000000"/>
                </a:solidFill>
                <a:effectLst/>
                <a:latin typeface="inter-regular"/>
              </a:rPr>
              <a:t>It should not begin with any numerical digit.</a:t>
            </a:r>
          </a:p>
          <a:p>
            <a:pPr algn="just">
              <a:buFont typeface="Arial" panose="020B0604020202020204" pitchFamily="34" charset="0"/>
              <a:buChar char="•"/>
            </a:pPr>
            <a:r>
              <a:rPr lang="en-US" sz="2400" b="0" i="0" dirty="0">
                <a:solidFill>
                  <a:srgbClr val="000000"/>
                </a:solidFill>
                <a:effectLst/>
                <a:latin typeface="inter-regular"/>
              </a:rPr>
              <a:t>In identifiers, both uppercase and lowercase letters are distinct. Therefore, we can say that identifiers are case sensitive.</a:t>
            </a:r>
          </a:p>
          <a:p>
            <a:pPr algn="just">
              <a:buFont typeface="Arial" panose="020B0604020202020204" pitchFamily="34" charset="0"/>
              <a:buChar char="•"/>
            </a:pPr>
            <a:r>
              <a:rPr lang="en-US" sz="2400" b="0" i="0" dirty="0">
                <a:solidFill>
                  <a:srgbClr val="000000"/>
                </a:solidFill>
                <a:effectLst/>
                <a:latin typeface="inter-regular"/>
              </a:rPr>
              <a:t>Commas or blank spaces cannot be specified within an identifier.</a:t>
            </a:r>
          </a:p>
          <a:p>
            <a:pPr algn="just">
              <a:buFont typeface="Arial" panose="020B0604020202020204" pitchFamily="34" charset="0"/>
              <a:buChar char="•"/>
            </a:pPr>
            <a:r>
              <a:rPr lang="en-US" sz="2400" b="0" i="0" dirty="0">
                <a:solidFill>
                  <a:srgbClr val="000000"/>
                </a:solidFill>
                <a:effectLst/>
                <a:latin typeface="inter-regular"/>
              </a:rPr>
              <a:t>Keywords cannot be represented as an identifier.</a:t>
            </a:r>
          </a:p>
          <a:p>
            <a:pPr algn="just">
              <a:buFont typeface="Arial" panose="020B0604020202020204" pitchFamily="34" charset="0"/>
              <a:buChar char="•"/>
            </a:pPr>
            <a:r>
              <a:rPr lang="en-US" sz="2400" b="0" i="0" dirty="0">
                <a:solidFill>
                  <a:srgbClr val="000000"/>
                </a:solidFill>
                <a:effectLst/>
                <a:latin typeface="inter-regular"/>
              </a:rPr>
              <a:t>The length of the identifiers should not be more than 31 characters.</a:t>
            </a:r>
          </a:p>
          <a:p>
            <a:pPr algn="just">
              <a:buFont typeface="Arial" panose="020B0604020202020204" pitchFamily="34" charset="0"/>
              <a:buChar char="•"/>
            </a:pPr>
            <a:r>
              <a:rPr lang="en-US" sz="2400" b="0" i="0" dirty="0">
                <a:solidFill>
                  <a:srgbClr val="000000"/>
                </a:solidFill>
                <a:effectLst/>
                <a:latin typeface="inter-regular"/>
              </a:rPr>
              <a:t>Identifiers should be written in such a way that it is meaningful, short, and easy to read.</a:t>
            </a:r>
          </a:p>
          <a:p>
            <a:pPr algn="just"/>
            <a:endParaRPr lang="en-IN" sz="2400" dirty="0"/>
          </a:p>
        </p:txBody>
      </p:sp>
    </p:spTree>
    <p:extLst>
      <p:ext uri="{BB962C8B-B14F-4D97-AF65-F5344CB8AC3E}">
        <p14:creationId xmlns:p14="http://schemas.microsoft.com/office/powerpoint/2010/main" val="321130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C4EA19-D5CC-CA2F-3C2E-5040BF1E4629}"/>
              </a:ext>
            </a:extLst>
          </p:cNvPr>
          <p:cNvSpPr txBox="1"/>
          <p:nvPr/>
        </p:nvSpPr>
        <p:spPr>
          <a:xfrm>
            <a:off x="1023731" y="718457"/>
            <a:ext cx="9986392" cy="523220"/>
          </a:xfrm>
          <a:prstGeom prst="rect">
            <a:avLst/>
          </a:prstGeom>
          <a:noFill/>
          <a:ln>
            <a:solidFill>
              <a:srgbClr val="FF0000"/>
            </a:solidFill>
          </a:ln>
        </p:spPr>
        <p:txBody>
          <a:bodyPr wrap="square" rtlCol="0">
            <a:spAutoFit/>
          </a:bodyPr>
          <a:lstStyle/>
          <a:p>
            <a:pPr algn="ctr"/>
            <a:r>
              <a:rPr lang="en-IN" sz="2800" b="1" dirty="0">
                <a:solidFill>
                  <a:srgbClr val="FF0000"/>
                </a:solidFill>
              </a:rPr>
              <a:t> </a:t>
            </a:r>
            <a:r>
              <a:rPr lang="en-US" sz="2800" b="1" i="0" dirty="0">
                <a:solidFill>
                  <a:srgbClr val="FF0000"/>
                </a:solidFill>
                <a:effectLst/>
                <a:latin typeface="erdana"/>
              </a:rPr>
              <a:t>Differences between Keyword and Identifier</a:t>
            </a:r>
          </a:p>
        </p:txBody>
      </p:sp>
      <p:sp>
        <p:nvSpPr>
          <p:cNvPr id="7" name="TextBox 6">
            <a:extLst>
              <a:ext uri="{FF2B5EF4-FFF2-40B4-BE49-F238E27FC236}">
                <a16:creationId xmlns:a16="http://schemas.microsoft.com/office/drawing/2014/main" id="{6B82147F-CC8F-0138-ABD5-A744D55F4D90}"/>
              </a:ext>
            </a:extLst>
          </p:cNvPr>
          <p:cNvSpPr txBox="1"/>
          <p:nvPr/>
        </p:nvSpPr>
        <p:spPr>
          <a:xfrm>
            <a:off x="0" y="6326154"/>
            <a:ext cx="12192000" cy="369332"/>
          </a:xfrm>
          <a:prstGeom prst="rect">
            <a:avLst/>
          </a:prstGeom>
          <a:solidFill>
            <a:srgbClr val="FF0000"/>
          </a:solidFill>
        </p:spPr>
        <p:txBody>
          <a:bodyPr wrap="square" rtlCol="0">
            <a:spAutoFit/>
          </a:bodyPr>
          <a:lstStyle/>
          <a:p>
            <a:endParaRPr lang="en-IN" dirty="0">
              <a:solidFill>
                <a:srgbClr val="FF0000"/>
              </a:solidFill>
              <a:highlight>
                <a:srgbClr val="FF0000"/>
              </a:highlight>
            </a:endParaRPr>
          </a:p>
        </p:txBody>
      </p:sp>
      <p:cxnSp>
        <p:nvCxnSpPr>
          <p:cNvPr id="9" name="Straight Connector 8">
            <a:extLst>
              <a:ext uri="{FF2B5EF4-FFF2-40B4-BE49-F238E27FC236}">
                <a16:creationId xmlns:a16="http://schemas.microsoft.com/office/drawing/2014/main" id="{AB31031C-CA68-EB6D-817E-805DFD2F0580}"/>
              </a:ext>
            </a:extLst>
          </p:cNvPr>
          <p:cNvCxnSpPr/>
          <p:nvPr/>
        </p:nvCxnSpPr>
        <p:spPr>
          <a:xfrm>
            <a:off x="0" y="6126490"/>
            <a:ext cx="12192000" cy="130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2364AC-110D-15E5-DFE4-E6A5B4BC209C}"/>
              </a:ext>
            </a:extLst>
          </p:cNvPr>
          <p:cNvSpPr txBox="1"/>
          <p:nvPr/>
        </p:nvSpPr>
        <p:spPr>
          <a:xfrm>
            <a:off x="0" y="6326154"/>
            <a:ext cx="12192000" cy="369332"/>
          </a:xfrm>
          <a:prstGeom prst="rect">
            <a:avLst/>
          </a:prstGeom>
          <a:noFill/>
        </p:spPr>
        <p:txBody>
          <a:bodyPr wrap="square" rtlCol="0">
            <a:spAutoFit/>
          </a:bodyPr>
          <a:lstStyle/>
          <a:p>
            <a:pPr algn="r"/>
            <a:r>
              <a:rPr lang="en-IN" dirty="0">
                <a:solidFill>
                  <a:schemeClr val="bg1"/>
                </a:solidFill>
                <a:hlinkClick r:id="rId2"/>
              </a:rPr>
              <a:t>www.advancecomputercentre.com</a:t>
            </a:r>
            <a:r>
              <a:rPr lang="en-IN" dirty="0">
                <a:solidFill>
                  <a:schemeClr val="bg1"/>
                </a:solidFill>
              </a:rPr>
              <a:t>                                                                                                                      CONTACT US: 8556917707 </a:t>
            </a:r>
          </a:p>
        </p:txBody>
      </p:sp>
      <p:graphicFrame>
        <p:nvGraphicFramePr>
          <p:cNvPr id="3" name="Table 2">
            <a:extLst>
              <a:ext uri="{FF2B5EF4-FFF2-40B4-BE49-F238E27FC236}">
                <a16:creationId xmlns:a16="http://schemas.microsoft.com/office/drawing/2014/main" id="{4B30BD1D-041E-5161-1CC2-DD63A5B4E8FC}"/>
              </a:ext>
            </a:extLst>
          </p:cNvPr>
          <p:cNvGraphicFramePr>
            <a:graphicFrameLocks noGrp="1"/>
          </p:cNvGraphicFramePr>
          <p:nvPr>
            <p:extLst>
              <p:ext uri="{D42A27DB-BD31-4B8C-83A1-F6EECF244321}">
                <p14:modId xmlns:p14="http://schemas.microsoft.com/office/powerpoint/2010/main" val="959383458"/>
              </p:ext>
            </p:extLst>
          </p:nvPr>
        </p:nvGraphicFramePr>
        <p:xfrm>
          <a:off x="1119673" y="1853697"/>
          <a:ext cx="9778482" cy="3311738"/>
        </p:xfrm>
        <a:graphic>
          <a:graphicData uri="http://schemas.openxmlformats.org/drawingml/2006/table">
            <a:tbl>
              <a:tblPr/>
              <a:tblGrid>
                <a:gridCol w="4889241">
                  <a:extLst>
                    <a:ext uri="{9D8B030D-6E8A-4147-A177-3AD203B41FA5}">
                      <a16:colId xmlns:a16="http://schemas.microsoft.com/office/drawing/2014/main" val="1924884842"/>
                    </a:ext>
                  </a:extLst>
                </a:gridCol>
                <a:gridCol w="4889241">
                  <a:extLst>
                    <a:ext uri="{9D8B030D-6E8A-4147-A177-3AD203B41FA5}">
                      <a16:colId xmlns:a16="http://schemas.microsoft.com/office/drawing/2014/main" val="880603777"/>
                    </a:ext>
                  </a:extLst>
                </a:gridCol>
              </a:tblGrid>
              <a:tr h="558158">
                <a:tc>
                  <a:txBody>
                    <a:bodyPr/>
                    <a:lstStyle/>
                    <a:p>
                      <a:pPr algn="ctr" fontAlgn="t"/>
                      <a:r>
                        <a:rPr lang="en-IN" b="1" dirty="0">
                          <a:solidFill>
                            <a:srgbClr val="FF0000"/>
                          </a:solidFill>
                          <a:effectLst/>
                          <a:latin typeface="times new roman" panose="02020603050405020304" pitchFamily="18" charset="0"/>
                        </a:rPr>
                        <a:t>Keyword</a:t>
                      </a:r>
                    </a:p>
                  </a:txBody>
                  <a:tcPr marT="91440" marB="91440">
                    <a:lnL w="7620" cap="flat" cmpd="sng" algn="ctr">
                      <a:solidFill>
                        <a:srgbClr val="30E523"/>
                      </a:solidFill>
                      <a:prstDash val="solid"/>
                      <a:round/>
                      <a:headEnd type="none" w="med" len="med"/>
                      <a:tailEnd type="none" w="med" len="med"/>
                    </a:lnL>
                    <a:lnR w="7620" cap="flat" cmpd="sng" algn="ctr">
                      <a:solidFill>
                        <a:srgbClr val="30E523"/>
                      </a:solidFill>
                      <a:prstDash val="solid"/>
                      <a:round/>
                      <a:headEnd type="none" w="med" len="med"/>
                      <a:tailEnd type="none" w="med" len="med"/>
                    </a:lnR>
                    <a:lnT w="7620" cap="flat" cmpd="sng" algn="ctr">
                      <a:solidFill>
                        <a:srgbClr val="30E52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b="1" dirty="0">
                          <a:solidFill>
                            <a:srgbClr val="FF0000"/>
                          </a:solidFill>
                          <a:effectLst/>
                          <a:latin typeface="times new roman" panose="02020603050405020304" pitchFamily="18" charset="0"/>
                        </a:rPr>
                        <a:t>Identifier</a:t>
                      </a:r>
                    </a:p>
                  </a:txBody>
                  <a:tcPr marT="91440" marB="91440">
                    <a:lnL w="7620" cap="flat" cmpd="sng" algn="ctr">
                      <a:solidFill>
                        <a:srgbClr val="30E523"/>
                      </a:solidFill>
                      <a:prstDash val="solid"/>
                      <a:round/>
                      <a:headEnd type="none" w="med" len="med"/>
                      <a:tailEnd type="none" w="med" len="med"/>
                    </a:lnL>
                    <a:lnR w="7620" cap="flat" cmpd="sng" algn="ctr">
                      <a:solidFill>
                        <a:srgbClr val="30E523"/>
                      </a:solidFill>
                      <a:prstDash val="solid"/>
                      <a:round/>
                      <a:headEnd type="none" w="med" len="med"/>
                      <a:tailEnd type="none" w="med" len="med"/>
                    </a:lnR>
                    <a:lnT w="7620" cap="flat" cmpd="sng" algn="ctr">
                      <a:solidFill>
                        <a:srgbClr val="30E52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23214962"/>
                  </a:ext>
                </a:extLst>
              </a:tr>
              <a:tr h="483737">
                <a:tc>
                  <a:txBody>
                    <a:bodyPr/>
                    <a:lstStyle/>
                    <a:p>
                      <a:pPr algn="just" fontAlgn="t"/>
                      <a:r>
                        <a:rPr lang="en-US">
                          <a:solidFill>
                            <a:srgbClr val="333333"/>
                          </a:solidFill>
                          <a:effectLst/>
                          <a:latin typeface="inter-regular"/>
                        </a:rPr>
                        <a:t>Keyword is a pre-defined word.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The identifier is a user-defined word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87495254"/>
                  </a:ext>
                </a:extLst>
              </a:tr>
              <a:tr h="818632">
                <a:tc>
                  <a:txBody>
                    <a:bodyPr/>
                    <a:lstStyle/>
                    <a:p>
                      <a:pPr algn="just" fontAlgn="t"/>
                      <a:r>
                        <a:rPr lang="en-US">
                          <a:solidFill>
                            <a:srgbClr val="333333"/>
                          </a:solidFill>
                          <a:effectLst/>
                          <a:latin typeface="inter-regular"/>
                        </a:rPr>
                        <a:t>It must be written in a lowercase letter.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can be written in both lowercase and uppercase letters.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89428388"/>
                  </a:ext>
                </a:extLst>
              </a:tr>
              <a:tr h="483737">
                <a:tc>
                  <a:txBody>
                    <a:bodyPr/>
                    <a:lstStyle/>
                    <a:p>
                      <a:pPr algn="just" fontAlgn="t"/>
                      <a:r>
                        <a:rPr lang="en-US">
                          <a:solidFill>
                            <a:srgbClr val="333333"/>
                          </a:solidFill>
                          <a:effectLst/>
                          <a:latin typeface="inter-regular"/>
                        </a:rPr>
                        <a:t>Its meaning is pre-defined in the c compiler.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Its meaning is not defined in the c compiler.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7015075"/>
                  </a:ext>
                </a:extLst>
              </a:tr>
              <a:tr h="483737">
                <a:tc>
                  <a:txBody>
                    <a:bodyPr/>
                    <a:lstStyle/>
                    <a:p>
                      <a:pPr algn="just" fontAlgn="t"/>
                      <a:r>
                        <a:rPr lang="en-US">
                          <a:solidFill>
                            <a:srgbClr val="333333"/>
                          </a:solidFill>
                          <a:effectLst/>
                          <a:latin typeface="inter-regular"/>
                        </a:rPr>
                        <a:t>It is a combination of alphabetical characters.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a combination of alphanumeric characters.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77359176"/>
                  </a:ext>
                </a:extLst>
              </a:tr>
              <a:tr h="483737">
                <a:tc>
                  <a:txBody>
                    <a:bodyPr/>
                    <a:lstStyle/>
                    <a:p>
                      <a:pPr algn="just" fontAlgn="t"/>
                      <a:r>
                        <a:rPr lang="en-US">
                          <a:solidFill>
                            <a:srgbClr val="333333"/>
                          </a:solidFill>
                          <a:effectLst/>
                          <a:latin typeface="inter-regular"/>
                        </a:rPr>
                        <a:t>It does not contain the underscore character.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can contain the underscore character.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07551312"/>
                  </a:ext>
                </a:extLst>
              </a:tr>
            </a:tbl>
          </a:graphicData>
        </a:graphic>
      </p:graphicFrame>
    </p:spTree>
    <p:extLst>
      <p:ext uri="{BB962C8B-B14F-4D97-AF65-F5344CB8AC3E}">
        <p14:creationId xmlns:p14="http://schemas.microsoft.com/office/powerpoint/2010/main" val="188934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C4EA19-D5CC-CA2F-3C2E-5040BF1E4629}"/>
              </a:ext>
            </a:extLst>
          </p:cNvPr>
          <p:cNvSpPr txBox="1"/>
          <p:nvPr/>
        </p:nvSpPr>
        <p:spPr>
          <a:xfrm>
            <a:off x="1023731" y="718457"/>
            <a:ext cx="9986392" cy="523220"/>
          </a:xfrm>
          <a:prstGeom prst="rect">
            <a:avLst/>
          </a:prstGeom>
          <a:noFill/>
          <a:ln>
            <a:solidFill>
              <a:srgbClr val="FF0000"/>
            </a:solidFill>
          </a:ln>
        </p:spPr>
        <p:txBody>
          <a:bodyPr wrap="square" rtlCol="0">
            <a:spAutoFit/>
          </a:bodyPr>
          <a:lstStyle/>
          <a:p>
            <a:pPr algn="ctr"/>
            <a:r>
              <a:rPr lang="en-IN" sz="2800" dirty="0">
                <a:solidFill>
                  <a:srgbClr val="FF0000"/>
                </a:solidFill>
              </a:rPr>
              <a:t> </a:t>
            </a:r>
            <a:r>
              <a:rPr lang="en-IN" sz="2800" b="1" dirty="0">
                <a:solidFill>
                  <a:srgbClr val="FF0000"/>
                </a:solidFill>
              </a:rPr>
              <a:t>ADVANCE COMPUTER CENTRE IN DHURI</a:t>
            </a:r>
          </a:p>
        </p:txBody>
      </p:sp>
      <p:sp>
        <p:nvSpPr>
          <p:cNvPr id="7" name="TextBox 6">
            <a:extLst>
              <a:ext uri="{FF2B5EF4-FFF2-40B4-BE49-F238E27FC236}">
                <a16:creationId xmlns:a16="http://schemas.microsoft.com/office/drawing/2014/main" id="{6B82147F-CC8F-0138-ABD5-A744D55F4D90}"/>
              </a:ext>
            </a:extLst>
          </p:cNvPr>
          <p:cNvSpPr txBox="1"/>
          <p:nvPr/>
        </p:nvSpPr>
        <p:spPr>
          <a:xfrm>
            <a:off x="0" y="6326154"/>
            <a:ext cx="12192000" cy="369332"/>
          </a:xfrm>
          <a:prstGeom prst="rect">
            <a:avLst/>
          </a:prstGeom>
          <a:solidFill>
            <a:srgbClr val="FF0000"/>
          </a:solidFill>
        </p:spPr>
        <p:txBody>
          <a:bodyPr wrap="square" rtlCol="0">
            <a:spAutoFit/>
          </a:bodyPr>
          <a:lstStyle/>
          <a:p>
            <a:endParaRPr lang="en-IN" dirty="0">
              <a:solidFill>
                <a:srgbClr val="FF0000"/>
              </a:solidFill>
              <a:highlight>
                <a:srgbClr val="FF0000"/>
              </a:highlight>
            </a:endParaRPr>
          </a:p>
        </p:txBody>
      </p:sp>
      <p:cxnSp>
        <p:nvCxnSpPr>
          <p:cNvPr id="9" name="Straight Connector 8">
            <a:extLst>
              <a:ext uri="{FF2B5EF4-FFF2-40B4-BE49-F238E27FC236}">
                <a16:creationId xmlns:a16="http://schemas.microsoft.com/office/drawing/2014/main" id="{AB31031C-CA68-EB6D-817E-805DFD2F0580}"/>
              </a:ext>
            </a:extLst>
          </p:cNvPr>
          <p:cNvCxnSpPr/>
          <p:nvPr/>
        </p:nvCxnSpPr>
        <p:spPr>
          <a:xfrm>
            <a:off x="0" y="6126490"/>
            <a:ext cx="12192000" cy="130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2364AC-110D-15E5-DFE4-E6A5B4BC209C}"/>
              </a:ext>
            </a:extLst>
          </p:cNvPr>
          <p:cNvSpPr txBox="1"/>
          <p:nvPr/>
        </p:nvSpPr>
        <p:spPr>
          <a:xfrm>
            <a:off x="0" y="6326154"/>
            <a:ext cx="12192000" cy="369332"/>
          </a:xfrm>
          <a:prstGeom prst="rect">
            <a:avLst/>
          </a:prstGeom>
          <a:noFill/>
        </p:spPr>
        <p:txBody>
          <a:bodyPr wrap="square" rtlCol="0">
            <a:spAutoFit/>
          </a:bodyPr>
          <a:lstStyle/>
          <a:p>
            <a:pPr algn="r"/>
            <a:r>
              <a:rPr lang="en-IN" dirty="0">
                <a:solidFill>
                  <a:schemeClr val="bg1"/>
                </a:solidFill>
                <a:hlinkClick r:id="rId2"/>
              </a:rPr>
              <a:t>www.advancecomputercentre.com</a:t>
            </a:r>
            <a:r>
              <a:rPr lang="en-IN" dirty="0">
                <a:solidFill>
                  <a:schemeClr val="bg1"/>
                </a:solidFill>
              </a:rPr>
              <a:t>                                                                                                                      CONTACT US: 8556917707 </a:t>
            </a:r>
          </a:p>
        </p:txBody>
      </p:sp>
      <p:sp>
        <p:nvSpPr>
          <p:cNvPr id="2" name="TextBox 1">
            <a:extLst>
              <a:ext uri="{FF2B5EF4-FFF2-40B4-BE49-F238E27FC236}">
                <a16:creationId xmlns:a16="http://schemas.microsoft.com/office/drawing/2014/main" id="{A286307C-F66F-5279-EE7E-DDB0A4A322B9}"/>
              </a:ext>
            </a:extLst>
          </p:cNvPr>
          <p:cNvSpPr txBox="1"/>
          <p:nvPr/>
        </p:nvSpPr>
        <p:spPr>
          <a:xfrm>
            <a:off x="1436917" y="1634160"/>
            <a:ext cx="4957663" cy="400110"/>
          </a:xfrm>
          <a:prstGeom prst="rect">
            <a:avLst/>
          </a:prstGeom>
          <a:solidFill>
            <a:srgbClr val="FF0000"/>
          </a:solidFill>
        </p:spPr>
        <p:txBody>
          <a:bodyPr wrap="square" rtlCol="0">
            <a:spAutoFit/>
          </a:bodyPr>
          <a:lstStyle/>
          <a:p>
            <a:pPr algn="ctr"/>
            <a:r>
              <a:rPr lang="en-US" sz="2000" dirty="0">
                <a:solidFill>
                  <a:schemeClr val="bg1"/>
                </a:solidFill>
                <a:latin typeface="erdana"/>
              </a:rPr>
              <a:t>NEXT TOPIC: DATA TYPES AND KEYWORDS</a:t>
            </a:r>
            <a:endParaRPr lang="en-IN" sz="2000" dirty="0">
              <a:solidFill>
                <a:schemeClr val="bg1"/>
              </a:solidFill>
            </a:endParaRPr>
          </a:p>
        </p:txBody>
      </p:sp>
      <p:pic>
        <p:nvPicPr>
          <p:cNvPr id="4" name="Picture 3">
            <a:extLst>
              <a:ext uri="{FF2B5EF4-FFF2-40B4-BE49-F238E27FC236}">
                <a16:creationId xmlns:a16="http://schemas.microsoft.com/office/drawing/2014/main" id="{E85AB2FA-18F8-00B5-FE74-4B92ABFFE1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266" y="1428289"/>
            <a:ext cx="3918857" cy="4804560"/>
          </a:xfrm>
          <a:prstGeom prst="rect">
            <a:avLst/>
          </a:prstGeom>
        </p:spPr>
      </p:pic>
      <p:pic>
        <p:nvPicPr>
          <p:cNvPr id="8" name="Picture 7">
            <a:extLst>
              <a:ext uri="{FF2B5EF4-FFF2-40B4-BE49-F238E27FC236}">
                <a16:creationId xmlns:a16="http://schemas.microsoft.com/office/drawing/2014/main" id="{855DAA3F-D6F0-DE0E-139B-321FDD764C18}"/>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974426" y="2280977"/>
            <a:ext cx="3285483" cy="3658902"/>
          </a:xfrm>
          <a:prstGeom prst="rect">
            <a:avLst/>
          </a:prstGeom>
        </p:spPr>
      </p:pic>
    </p:spTree>
    <p:extLst>
      <p:ext uri="{BB962C8B-B14F-4D97-AF65-F5344CB8AC3E}">
        <p14:creationId xmlns:p14="http://schemas.microsoft.com/office/powerpoint/2010/main" val="1307967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TotalTime>
  <Words>925</Words>
  <Application>Microsoft Office PowerPoint</Application>
  <PresentationFormat>Widescreen</PresentationFormat>
  <Paragraphs>143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erdana</vt:lpstr>
      <vt:lpstr>inter-bold</vt:lpstr>
      <vt:lpstr>inter-regular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sunita rani</dc:creator>
  <cp:lastModifiedBy>sunita rani</cp:lastModifiedBy>
  <cp:revision>1</cp:revision>
  <dcterms:created xsi:type="dcterms:W3CDTF">2022-11-09T07:21:45Z</dcterms:created>
  <dcterms:modified xsi:type="dcterms:W3CDTF">2022-11-09T09:12:40Z</dcterms:modified>
</cp:coreProperties>
</file>