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media/image5.jpeg" ContentType="image/jpeg"/>
  <Override PartName="/ppt/media/image4.jpeg" ContentType="image/jpeg"/>
  <Override PartName="/ppt/media/image3.jpeg" ContentType="image/jpeg"/>
  <Override PartName="/ppt/media/image11.png" ContentType="image/png"/>
  <Override PartName="/ppt/media/image6.png" ContentType="image/png"/>
  <Override PartName="/ppt/media/image1.jpeg" ContentType="image/jpeg"/>
  <Override PartName="/ppt/media/image8.png" ContentType="image/png"/>
  <Override PartName="/ppt/media/image12.png" ContentType="image/png"/>
  <Override PartName="/ppt/media/image13.png" ContentType="image/png"/>
  <Override PartName="/ppt/media/image10.png" ContentType="image/png"/>
  <Override PartName="/ppt/media/image2.jpeg" ContentType="image/jpeg"/>
  <Override PartName="/ppt/media/image9.png" ContentType="image/png"/>
  <Override PartName="/ppt/media/image7.png" ContentType="image/png"/>
  <Override PartName="/ppt/presentation.xml" ContentType="application/vnd.openxmlformats-officedocument.presentationml.presentation.main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288000" y="2285640"/>
            <a:ext cx="8927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Programming Languages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176000" y="3753000"/>
            <a:ext cx="5183280" cy="194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3200" spc="-1" strike="noStrike">
                <a:latin typeface="Arial"/>
              </a:rPr>
              <a:t>Made by Maya,Moksh,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latin typeface="Arial"/>
              </a:rPr>
              <a:t>,(Anchal)^2,komal,Alka,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latin typeface="Arial"/>
              </a:rPr>
              <a:t>Khoosbu,Simran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latin typeface="Arial"/>
              </a:rPr>
              <a:t>,Ravi and Pradeep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Current trends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5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Programming language evolution continues, in both industry and research. Some of the recent trends have included: 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Constructs to support concurrent and distributed programming.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XML for graphical interface (XUL, XAML)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Massively parallel languages for coding 2000 processor GPU graphics processing units and supercomputer arrays including OpenCL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Etc.</a:t>
            </a:r>
            <a:endParaRPr b="0" lang="en-IN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Some notable languages developed during this period include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2001 – C#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2003 – Scala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2005 – F#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2009 – Go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2011 – Kotlin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2014 – Swift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2014 – Hack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Why C++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2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C++ was designed with a bias toward system programming and embedded, resource-constrained software and large systems, with performance, efficiency and flexibility of use as its design highlights. 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C++ is also use for desktop applications, servers (e.g. e-commerce, Web search or SQL servers), and performance-critical applications (e.g. telephone switches or space probes).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C++ is standardized by the ISO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First initially standardized in 1998 as ISO/IEC 14882:1998 C++98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Now we are on ISO/IEC 14882:2017 -&gt;C++17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C++20 is the next planned standard, keeping with the current trend of a new version every three years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0" y="6480"/>
            <a:ext cx="5634360" cy="3521160"/>
          </a:xfrm>
          <a:prstGeom prst="rect">
            <a:avLst/>
          </a:prstGeom>
          <a:ln>
            <a:noFill/>
          </a:ln>
        </p:spPr>
      </p:pic>
      <p:pic>
        <p:nvPicPr>
          <p:cNvPr id="217" name="" descr=""/>
          <p:cNvPicPr/>
          <p:nvPr/>
        </p:nvPicPr>
        <p:blipFill>
          <a:blip r:embed="rId2"/>
          <a:stretch/>
        </p:blipFill>
        <p:spPr>
          <a:xfrm>
            <a:off x="3672000" y="3672000"/>
            <a:ext cx="6390360" cy="3809880"/>
          </a:xfrm>
          <a:prstGeom prst="rect">
            <a:avLst/>
          </a:prstGeom>
          <a:ln>
            <a:noFill/>
          </a:ln>
        </p:spPr>
      </p:pic>
      <p:sp>
        <p:nvSpPr>
          <p:cNvPr id="218" name="CustomShape 1"/>
          <p:cNvSpPr/>
          <p:nvPr/>
        </p:nvSpPr>
        <p:spPr>
          <a:xfrm>
            <a:off x="2817360" y="3528000"/>
            <a:ext cx="854640" cy="20491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2"/>
          <p:cNvSpPr/>
          <p:nvPr/>
        </p:nvSpPr>
        <p:spPr>
          <a:xfrm>
            <a:off x="5634720" y="1767240"/>
            <a:ext cx="1232640" cy="1904760"/>
          </a:xfrm>
          <a:prstGeom prst="curvedConnector3">
            <a:avLst>
              <a:gd name="adj1" fmla="val 50000"/>
            </a:avLst>
          </a:prstGeom>
          <a:noFill/>
          <a:ln w="180000">
            <a:solidFill>
              <a:srgbClr val="0000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Use C++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504000" y="2105640"/>
            <a:ext cx="9071280" cy="38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latin typeface="Arial"/>
              </a:rPr>
              <a:t>Most of the operating systems are written in C and C++ language. These include Windows 95, 98, 2000, XP, Vista, Windows 7, Windows 8, Apple Mac OS X, Symbian OS and Be-OS, Google Chrome OS, RIM BlackBerry OS 4.x, Apple iPhone iPod Touch and iPad OS ,All Linux Distros  ,etc.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504360" y="1769040"/>
            <a:ext cx="5327280" cy="678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Operating Systems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60000" y="1899720"/>
            <a:ext cx="9431280" cy="43639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2000"/>
          </a:bodyPr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Microsoft Internet Explorer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Google Chrome (based on chromium web browser)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Mozilla Firefox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Safari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Netscape Navigator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Opera and Opera Mini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32000" y="1257120"/>
            <a:ext cx="37594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latin typeface="Arial"/>
              </a:rPr>
              <a:t>Web Browsers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216360" y="2016000"/>
            <a:ext cx="9431280" cy="43639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It is amazing to notice that various compilers and run-time environments for other programming languages are written in C++. This means without C++, it would not be possible to execute .Net and Java applications.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Microsoft Visual C++ Compiler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Microsoft Visual Basic Compiler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Microsoft Visual C# Compiler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Microsoft .Net CLR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Java Virtual Machine (JVM)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Python Virtual Machine (PVM)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432000" y="1051560"/>
            <a:ext cx="921564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latin typeface="Arial"/>
              </a:rPr>
              <a:t>Compilers and Virtual Machines for programming languages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44160" y="825120"/>
            <a:ext cx="37594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latin typeface="Arial"/>
              </a:rPr>
              <a:t>Office Products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216000" y="1467720"/>
            <a:ext cx="9719640" cy="43639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Microsoft Office (Word, Excel, Access,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 PowerPoint, Outlook, Front Page)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Apache OpenOffice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Corel Office/Word-perfect Office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LiberOffice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44160" y="825120"/>
            <a:ext cx="37594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latin typeface="Arial"/>
              </a:rPr>
              <a:t>Web Sites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216000" y="1468080"/>
            <a:ext cx="9719640" cy="43639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Facebook - Several high-performance and high-reliability components are developed in C++.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YouTube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Amazon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PayPal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44160" y="825120"/>
            <a:ext cx="37594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latin typeface="Arial"/>
              </a:rPr>
              <a:t>Graphical Layers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216000" y="1468440"/>
            <a:ext cx="9719640" cy="43639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Microsoft Windows UI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Apple MacOS UI (Aqua)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KDE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44160" y="825120"/>
            <a:ext cx="37594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latin typeface="Arial"/>
              </a:rPr>
              <a:t>Games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216000" y="1468440"/>
            <a:ext cx="9719640" cy="43639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0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Majority of computer games and game engines are developed in C++. It is difficult to provide list of all games here but some of them are Doom III engine, Counter Strike, Sierra On-line: Birthright, Hellfire, Football Pro, Bull rider I &amp; II, Trophy Bear, Kings Quest, Antara, Hoyle Card games suite, SWAT, Blizzard: StarCraft, StarCraft: Brood War, Diablo I, Diablo II: Lord of Destruction, Warcraft III, World of Warcraft, Starfleet Command, Invictus, PBS's Heritage: Civilization and the Jews, Master of Orion III, CS-XII, MapleStory etc.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Programming language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 programming language is a formal language, which comprises a set of instructions that produce various kinds of output. Programming languages are used in computer programming to implement algorithms. 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Thousands of different programming languages have been created, and more are being created every year. Many programming languages are written in an imperative form (i.e., as a sequence of operations to perform) while other languages use the declarative form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216000" y="288000"/>
            <a:ext cx="4317120" cy="4334400"/>
          </a:xfrm>
          <a:prstGeom prst="rect">
            <a:avLst/>
          </a:prstGeom>
          <a:ln>
            <a:noFill/>
          </a:ln>
        </p:spPr>
      </p:pic>
      <p:pic>
        <p:nvPicPr>
          <p:cNvPr id="236" name="" descr=""/>
          <p:cNvPicPr/>
          <p:nvPr/>
        </p:nvPicPr>
        <p:blipFill>
          <a:blip r:embed="rId2"/>
          <a:stretch/>
        </p:blipFill>
        <p:spPr>
          <a:xfrm>
            <a:off x="6048000" y="1156680"/>
            <a:ext cx="3849120" cy="5106960"/>
          </a:xfrm>
          <a:prstGeom prst="rect">
            <a:avLst/>
          </a:prstGeom>
          <a:ln>
            <a:noFill/>
          </a:ln>
        </p:spPr>
      </p:pic>
      <p:pic>
        <p:nvPicPr>
          <p:cNvPr id="237" name="" descr=""/>
          <p:cNvPicPr/>
          <p:nvPr/>
        </p:nvPicPr>
        <p:blipFill>
          <a:blip r:embed="rId3"/>
          <a:stretch/>
        </p:blipFill>
        <p:spPr>
          <a:xfrm rot="2241000">
            <a:off x="2579760" y="2728440"/>
            <a:ext cx="3551400" cy="495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1014480" y="1224000"/>
            <a:ext cx="7841160" cy="439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New In C++17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50436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Boost C++ Libraries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Atomic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QT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wxwidgets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auto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Lambda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Etc.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1440000" y="792000"/>
            <a:ext cx="7043760" cy="525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301320"/>
            <a:ext cx="907128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647640" y="1152000"/>
            <a:ext cx="8927640" cy="446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History of Programming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First programming languages(ancient time)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Establishing fundamental paradigms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Consolidation, modules, performance(1980s)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Internet age(1990s)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Current trends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First programming languages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04000" y="1769040"/>
            <a:ext cx="9071280" cy="2406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In the 1940s, the first recognizably modern electrically powered computers were created and early proposal for a high-level programming language was Plankalkül, developed by Konrad Zuse between 1943 and 1945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504000" y="4176000"/>
            <a:ext cx="3383640" cy="30236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8000"/>
          </a:bodyPr>
          <a:p>
            <a:pPr marL="432000" indent="-323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1951 – Regional Assembly Language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1952 – Autocode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1954 – IPL (forerunner to LISP)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1955 – FLOW-MATIC (led to COBOL)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1957 – FORTRAN (first compiler)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1957 – COMTRAN (precursor to COBOL)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1958 – LISP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1958 – ALGOL 58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1959 – FACT (forerunner to COBOL)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1959 – COBOL       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6192000" y="4144680"/>
            <a:ext cx="3383640" cy="30236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4000"/>
          </a:bodyPr>
          <a:p>
            <a:pPr marL="432000" indent="-323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1959 – RPG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1962 – APL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1962 – Simula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1962 – SNOBOL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1963 – CPL (forerunner to C)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1964 – Speakeasy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1964 – BASIC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1964 – PL/I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1966 – JOSS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1966 - MUMPS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1967 – BCPL (forerunner to C)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Establishing fundamental paradigms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504000" y="1769040"/>
            <a:ext cx="9071280" cy="1470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period from the late 1960s to the late 1970s brought a major flowering of programming languages.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504000" y="3312000"/>
            <a:ext cx="4175640" cy="30236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1967 – BCPL (forerunner to B)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1968 – Logo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1969 – B (forerunner to C)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1970 – Pascal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1970 – Forth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1972 – C  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4824000" y="3312000"/>
            <a:ext cx="4751640" cy="30236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1972 – Smalltalk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1972 – Prolog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1973 – ML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1975 – Scheme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1978 – SQL (a query language, later  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    extended)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288000" y="2285640"/>
            <a:ext cx="8927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Programming in C++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464000" y="3979440"/>
            <a:ext cx="518328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3200" spc="-1" strike="noStrike">
                <a:latin typeface="Arial"/>
              </a:rPr>
              <a:t>By Moksh Choudhary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262440"/>
            <a:ext cx="9071280" cy="13399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Consolidation, modules, performance(1980s)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1980s were years of relative consolidation in imperative languages. Rather than inventing new paradigms, all of these movements elaborated upon the ideas invented in the previous decade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1980 – C++ (as C with classes, renamed in 1983)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1983 – Ada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1984 – Common Lisp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1984 – MATLAB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1984 – dBase III, dBase III Plus (Clipper and FoxPro as FoxBASE, later developing into Visual FoxPro)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1986 – Objective-C       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1986 – LabVIEW (Visual Programming Language)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04000" y="687960"/>
            <a:ext cx="9071280" cy="488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3200" spc="-1" strike="noStrike">
                <a:latin typeface="Arial"/>
              </a:rPr>
              <a:t>The Internet age(1990s)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7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rapid growth of the Internet in the mid-1990s was the next major historic event in programming languages.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1990 – Haskell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1991 – Python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1991 – Visual Basic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1993 – R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1995 – Ruby </a:t>
            </a:r>
            <a:r>
              <a:rPr b="0" lang="en-IN" sz="2800" spc="-1" strike="noStrike">
                <a:latin typeface="Arial"/>
              </a:rPr>
              <a:t>	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1995 – Java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1995 – JavaScript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1995 – PHP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Application>LibreOffice/6.3.1.2$Linux_X86_64 LibreOffice_project/b79626edf0065ac373bd1df5c28bd630b4424273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2019-09-27T08:15:20Z</dcterms:created>
  <dc:creator/>
  <dc:description/>
  <dc:language>en-IN</dc:language>
  <cp:lastModifiedBy/>
  <dcterms:modified xsi:type="dcterms:W3CDTF">2019-09-27T17:21:03Z</dcterms:modified>
  <cp:revision>15</cp:revision>
  <dc:subject/>
  <dc:title>Nature Illustration</dc:title>
</cp:coreProperties>
</file>