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7" r:id="rId3"/>
    <p:sldId id="283" r:id="rId4"/>
    <p:sldId id="298" r:id="rId5"/>
    <p:sldId id="29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mic Sans MS" panose="030F0702030302020204" pitchFamily="66" charset="0"/>
      <p:regular r:id="rId12"/>
      <p:bold r:id="rId13"/>
      <p:italic r:id="rId14"/>
      <p:boldItalic r:id="rId15"/>
    </p:embeddedFont>
    <p:embeddedFont>
      <p:font typeface="Dosis ExtraLight" pitchFamily="2" charset="0"/>
      <p:regular r:id="rId16"/>
      <p:bold r:id="rId17"/>
    </p:embeddedFont>
    <p:embeddedFont>
      <p:font typeface="Gabriola" panose="04040605051002020D02" pitchFamily="82" charset="0"/>
      <p:regular r:id="rId18"/>
    </p:embeddedFont>
    <p:embeddedFont>
      <p:font typeface="Maiandra GD" panose="020E0502030308020204" pitchFamily="34" charset="0"/>
      <p:regular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92FC5-9F4C-44CF-A671-CC53BC7AC0DF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0C833D-D018-45D3-A0FD-A5039406F54C}">
      <dgm:prSet phldrT="[Text]" custT="1"/>
      <dgm:spPr/>
      <dgm:t>
        <a:bodyPr/>
        <a:lstStyle/>
        <a:p>
          <a:r>
            <a:rPr lang="en-IN" sz="11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29</a:t>
          </a:r>
          <a:r>
            <a:rPr lang="en-IN" sz="1100" baseline="300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th</a:t>
          </a:r>
          <a:r>
            <a:rPr lang="en-IN" sz="11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 April,2015</a:t>
          </a:r>
        </a:p>
      </dgm:t>
    </dgm:pt>
    <dgm:pt modelId="{4A276B40-023B-4056-948F-55BE8DBEEA43}" type="parTrans" cxnId="{B6AF2926-4907-41D4-91C2-7D01649AB66A}">
      <dgm:prSet/>
      <dgm:spPr/>
      <dgm:t>
        <a:bodyPr/>
        <a:lstStyle/>
        <a:p>
          <a:endParaRPr lang="en-IN"/>
        </a:p>
      </dgm:t>
    </dgm:pt>
    <dgm:pt modelId="{6055FD8E-7FBE-412D-BFFD-9A19F863C36D}" type="sibTrans" cxnId="{B6AF2926-4907-41D4-91C2-7D01649AB66A}">
      <dgm:prSet/>
      <dgm:spPr/>
      <dgm:t>
        <a:bodyPr/>
        <a:lstStyle/>
        <a:p>
          <a:endParaRPr lang="en-IN"/>
        </a:p>
      </dgm:t>
    </dgm:pt>
    <dgm:pt modelId="{DCACF085-744C-4713-A079-B87A15EB83A7}">
      <dgm:prSet phldrT="[Text]"/>
      <dgm:spPr/>
      <dgm:t>
        <a:bodyPr/>
        <a:lstStyle/>
        <a:p>
          <a:r>
            <a:rPr lang="en-US" b="0" i="0" dirty="0">
              <a:latin typeface="Comic Sans MS" panose="030F0702030302020204" pitchFamily="66" charset="0"/>
            </a:rPr>
            <a:t>Visual Studio Code was first announced. </a:t>
          </a:r>
          <a:endParaRPr lang="en-IN" dirty="0">
            <a:latin typeface="Comic Sans MS" panose="030F0702030302020204" pitchFamily="66" charset="0"/>
          </a:endParaRPr>
        </a:p>
      </dgm:t>
    </dgm:pt>
    <dgm:pt modelId="{896DB266-5242-4AE4-B1C9-3DBEDB9A82B8}" type="parTrans" cxnId="{51916F21-48C0-475F-AF2E-550F144FD494}">
      <dgm:prSet/>
      <dgm:spPr/>
      <dgm:t>
        <a:bodyPr/>
        <a:lstStyle/>
        <a:p>
          <a:endParaRPr lang="en-IN"/>
        </a:p>
      </dgm:t>
    </dgm:pt>
    <dgm:pt modelId="{2AD091A9-0A2B-488D-83E7-E5C8A8BB070F}" type="sibTrans" cxnId="{51916F21-48C0-475F-AF2E-550F144FD494}">
      <dgm:prSet/>
      <dgm:spPr/>
      <dgm:t>
        <a:bodyPr/>
        <a:lstStyle/>
        <a:p>
          <a:endParaRPr lang="en-IN"/>
        </a:p>
      </dgm:t>
    </dgm:pt>
    <dgm:pt modelId="{7CE5B7B2-8355-47AF-92B1-D5E1E6A41D7E}">
      <dgm:prSet phldrT="[Text]"/>
      <dgm:spPr/>
      <dgm:t>
        <a:bodyPr/>
        <a:lstStyle/>
        <a:p>
          <a:r>
            <a:rPr lang="en-US" b="0" i="0" dirty="0">
              <a:latin typeface="Comic Sans MS" panose="030F0702030302020204" pitchFamily="66" charset="0"/>
            </a:rPr>
            <a:t>By Microsoft at the 2015 Build conference.</a:t>
          </a:r>
          <a:endParaRPr lang="en-IN" dirty="0">
            <a:latin typeface="Comic Sans MS" panose="030F0702030302020204" pitchFamily="66" charset="0"/>
          </a:endParaRPr>
        </a:p>
      </dgm:t>
    </dgm:pt>
    <dgm:pt modelId="{022F23C4-C2DD-4498-BDE0-7184FF6604AB}" type="parTrans" cxnId="{786F3A87-333F-4C48-AA45-3033FAEF6EA4}">
      <dgm:prSet/>
      <dgm:spPr/>
      <dgm:t>
        <a:bodyPr/>
        <a:lstStyle/>
        <a:p>
          <a:endParaRPr lang="en-IN"/>
        </a:p>
      </dgm:t>
    </dgm:pt>
    <dgm:pt modelId="{E0DC7DBA-27E1-4F92-95AC-877AAFDB255A}" type="sibTrans" cxnId="{786F3A87-333F-4C48-AA45-3033FAEF6EA4}">
      <dgm:prSet/>
      <dgm:spPr/>
      <dgm:t>
        <a:bodyPr/>
        <a:lstStyle/>
        <a:p>
          <a:endParaRPr lang="en-IN"/>
        </a:p>
      </dgm:t>
    </dgm:pt>
    <dgm:pt modelId="{BB7F9AC9-BDAF-4566-B781-E9C97B8657AE}">
      <dgm:prSet phldrT="[Text]" custT="1"/>
      <dgm:spPr/>
      <dgm:t>
        <a:bodyPr/>
        <a:lstStyle/>
        <a:p>
          <a:endParaRPr lang="en-IN" sz="1100" dirty="0">
            <a:solidFill>
              <a:schemeClr val="accent4">
                <a:lumMod val="50000"/>
              </a:schemeClr>
            </a:solidFill>
            <a:latin typeface="Comic Sans MS" panose="030F0702030302020204" pitchFamily="66" charset="0"/>
          </a:endParaRPr>
        </a:p>
        <a:p>
          <a:r>
            <a:rPr lang="en-IN" sz="11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18</a:t>
          </a:r>
          <a:r>
            <a:rPr lang="en-IN" sz="1100" baseline="300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th</a:t>
          </a:r>
        </a:p>
        <a:p>
          <a:r>
            <a:rPr lang="en-IN" sz="11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November,</a:t>
          </a:r>
        </a:p>
        <a:p>
          <a:r>
            <a:rPr lang="en-IN" sz="11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2015</a:t>
          </a:r>
        </a:p>
      </dgm:t>
    </dgm:pt>
    <dgm:pt modelId="{6189F1E3-047F-4E06-90CE-3ED0C03EBA10}" type="parTrans" cxnId="{427F840E-1B01-4053-ADDB-5CB895D83478}">
      <dgm:prSet/>
      <dgm:spPr/>
      <dgm:t>
        <a:bodyPr/>
        <a:lstStyle/>
        <a:p>
          <a:endParaRPr lang="en-IN"/>
        </a:p>
      </dgm:t>
    </dgm:pt>
    <dgm:pt modelId="{88313155-8319-4A15-BCB7-9535B65CA5A5}" type="sibTrans" cxnId="{427F840E-1B01-4053-ADDB-5CB895D83478}">
      <dgm:prSet/>
      <dgm:spPr/>
      <dgm:t>
        <a:bodyPr/>
        <a:lstStyle/>
        <a:p>
          <a:endParaRPr lang="en-IN"/>
        </a:p>
      </dgm:t>
    </dgm:pt>
    <dgm:pt modelId="{F6EBD8A5-A60C-4364-9CFE-44B52AE2E133}">
      <dgm:prSet phldrT="[Text]"/>
      <dgm:spPr/>
      <dgm:t>
        <a:bodyPr/>
        <a:lstStyle/>
        <a:p>
          <a:r>
            <a:rPr lang="en-US" b="0" i="0" dirty="0">
              <a:latin typeface="Comic Sans MS" panose="030F0702030302020204" pitchFamily="66" charset="0"/>
            </a:rPr>
            <a:t>Source was released under the MIT </a:t>
          </a:r>
          <a:r>
            <a:rPr lang="en-IN" b="0" i="0" dirty="0">
              <a:latin typeface="Comic Sans MS" panose="030F0702030302020204" pitchFamily="66" charset="0"/>
            </a:rPr>
            <a:t>License.</a:t>
          </a:r>
          <a:endParaRPr lang="en-IN" dirty="0">
            <a:latin typeface="Comic Sans MS" panose="030F0702030302020204" pitchFamily="66" charset="0"/>
          </a:endParaRPr>
        </a:p>
      </dgm:t>
    </dgm:pt>
    <dgm:pt modelId="{59CE3F53-AEF5-4FE2-B549-AC192E2EB970}" type="parTrans" cxnId="{EFDFDA51-754B-4EEF-917C-9292325EA7FC}">
      <dgm:prSet/>
      <dgm:spPr/>
      <dgm:t>
        <a:bodyPr/>
        <a:lstStyle/>
        <a:p>
          <a:endParaRPr lang="en-IN"/>
        </a:p>
      </dgm:t>
    </dgm:pt>
    <dgm:pt modelId="{5890A112-E691-4912-824C-0B630782B0AE}" type="sibTrans" cxnId="{EFDFDA51-754B-4EEF-917C-9292325EA7FC}">
      <dgm:prSet/>
      <dgm:spPr/>
      <dgm:t>
        <a:bodyPr/>
        <a:lstStyle/>
        <a:p>
          <a:endParaRPr lang="en-IN"/>
        </a:p>
      </dgm:t>
    </dgm:pt>
    <dgm:pt modelId="{8F783B7D-3665-4566-AD70-2926B1AD8927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Made available on Git Hub.</a:t>
          </a:r>
        </a:p>
      </dgm:t>
    </dgm:pt>
    <dgm:pt modelId="{EC2EEC3B-88A2-471B-ADB3-DBD58D97B05E}" type="parTrans" cxnId="{A38961B7-83C8-4EAC-AA0E-72EBC0103A05}">
      <dgm:prSet/>
      <dgm:spPr/>
      <dgm:t>
        <a:bodyPr/>
        <a:lstStyle/>
        <a:p>
          <a:endParaRPr lang="en-IN"/>
        </a:p>
      </dgm:t>
    </dgm:pt>
    <dgm:pt modelId="{F7EB1914-DECF-4CB6-BB51-8B4AE3BA6667}" type="sibTrans" cxnId="{A38961B7-83C8-4EAC-AA0E-72EBC0103A05}">
      <dgm:prSet/>
      <dgm:spPr/>
      <dgm:t>
        <a:bodyPr/>
        <a:lstStyle/>
        <a:p>
          <a:endParaRPr lang="en-IN"/>
        </a:p>
      </dgm:t>
    </dgm:pt>
    <dgm:pt modelId="{0F72B7C5-E5E6-49D2-A79D-078E871BC033}">
      <dgm:prSet phldrT="[Text]"/>
      <dgm:spPr/>
      <dgm:t>
        <a:bodyPr/>
        <a:lstStyle/>
        <a:p>
          <a:r>
            <a:rPr lang="en-IN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14</a:t>
          </a:r>
          <a:r>
            <a:rPr lang="en-IN" baseline="300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th</a:t>
          </a:r>
          <a:r>
            <a:rPr lang="en-IN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 April,2016</a:t>
          </a:r>
        </a:p>
      </dgm:t>
    </dgm:pt>
    <dgm:pt modelId="{5F0BBFFF-8177-450A-876F-18ECD3D9CA11}" type="parTrans" cxnId="{FE59ADF2-BEB4-4487-A023-84E174D32E3F}">
      <dgm:prSet/>
      <dgm:spPr/>
      <dgm:t>
        <a:bodyPr/>
        <a:lstStyle/>
        <a:p>
          <a:endParaRPr lang="en-IN"/>
        </a:p>
      </dgm:t>
    </dgm:pt>
    <dgm:pt modelId="{0FD7110D-1192-451E-A59F-8E33177E8E21}" type="sibTrans" cxnId="{FE59ADF2-BEB4-4487-A023-84E174D32E3F}">
      <dgm:prSet/>
      <dgm:spPr/>
      <dgm:t>
        <a:bodyPr/>
        <a:lstStyle/>
        <a:p>
          <a:endParaRPr lang="en-IN"/>
        </a:p>
      </dgm:t>
    </dgm:pt>
    <dgm:pt modelId="{1E6594AB-9506-4E0E-A07F-24F17A60CEE1}">
      <dgm:prSet phldrT="[Text]"/>
      <dgm:spPr/>
      <dgm:t>
        <a:bodyPr/>
        <a:lstStyle/>
        <a:p>
          <a:r>
            <a:rPr lang="en-US" b="0" i="0" dirty="0">
              <a:latin typeface="Comic Sans MS" panose="030F0702030302020204" pitchFamily="66" charset="0"/>
            </a:rPr>
            <a:t>Visual Studio Code graduated from the Public-Private Stage.</a:t>
          </a:r>
          <a:endParaRPr lang="en-IN" dirty="0">
            <a:latin typeface="Comic Sans MS" panose="030F0702030302020204" pitchFamily="66" charset="0"/>
          </a:endParaRPr>
        </a:p>
      </dgm:t>
    </dgm:pt>
    <dgm:pt modelId="{DDB2D2F1-073D-4FEF-9B91-734033D8EDC1}" type="parTrans" cxnId="{648A4333-CCC1-4B07-9BC1-D0F08FC576EF}">
      <dgm:prSet/>
      <dgm:spPr/>
      <dgm:t>
        <a:bodyPr/>
        <a:lstStyle/>
        <a:p>
          <a:endParaRPr lang="en-IN"/>
        </a:p>
      </dgm:t>
    </dgm:pt>
    <dgm:pt modelId="{3B396010-E735-4735-8F97-F9CEBC1A2A81}" type="sibTrans" cxnId="{648A4333-CCC1-4B07-9BC1-D0F08FC576EF}">
      <dgm:prSet/>
      <dgm:spPr/>
      <dgm:t>
        <a:bodyPr/>
        <a:lstStyle/>
        <a:p>
          <a:endParaRPr lang="en-IN"/>
        </a:p>
      </dgm:t>
    </dgm:pt>
    <dgm:pt modelId="{E4C04E18-4D78-49F0-B28E-33D008CCACE3}">
      <dgm:prSet phldrT="[Text]"/>
      <dgm:spPr/>
      <dgm:t>
        <a:bodyPr/>
        <a:lstStyle/>
        <a:p>
          <a:r>
            <a:rPr lang="en-US" b="0" i="0" dirty="0">
              <a:latin typeface="Comic Sans MS" panose="030F0702030302020204" pitchFamily="66" charset="0"/>
            </a:rPr>
            <a:t>was released to the Web.</a:t>
          </a:r>
          <a:endParaRPr lang="en-IN" dirty="0">
            <a:latin typeface="Comic Sans MS" panose="030F0702030302020204" pitchFamily="66" charset="0"/>
          </a:endParaRPr>
        </a:p>
      </dgm:t>
    </dgm:pt>
    <dgm:pt modelId="{FBECA0B0-65D8-47C3-A273-78E3C0B32224}" type="parTrans" cxnId="{72A4F24E-3684-4E45-B451-36F8456CEF20}">
      <dgm:prSet/>
      <dgm:spPr/>
      <dgm:t>
        <a:bodyPr/>
        <a:lstStyle/>
        <a:p>
          <a:endParaRPr lang="en-IN"/>
        </a:p>
      </dgm:t>
    </dgm:pt>
    <dgm:pt modelId="{A130E837-CE8A-4E3F-8F73-C8ADF6015AA4}" type="sibTrans" cxnId="{72A4F24E-3684-4E45-B451-36F8456CEF20}">
      <dgm:prSet/>
      <dgm:spPr/>
      <dgm:t>
        <a:bodyPr/>
        <a:lstStyle/>
        <a:p>
          <a:endParaRPr lang="en-IN"/>
        </a:p>
      </dgm:t>
    </dgm:pt>
    <dgm:pt modelId="{DF95710F-C0DC-4DB8-95EE-CAF9D2EFA605}" type="pres">
      <dgm:prSet presAssocID="{DD592FC5-9F4C-44CF-A671-CC53BC7AC0DF}" presName="linearFlow" presStyleCnt="0">
        <dgm:presLayoutVars>
          <dgm:dir/>
          <dgm:animLvl val="lvl"/>
          <dgm:resizeHandles val="exact"/>
        </dgm:presLayoutVars>
      </dgm:prSet>
      <dgm:spPr/>
    </dgm:pt>
    <dgm:pt modelId="{0C8C1224-004D-4B19-A08B-7286E3904952}" type="pres">
      <dgm:prSet presAssocID="{150C833D-D018-45D3-A0FD-A5039406F54C}" presName="composite" presStyleCnt="0"/>
      <dgm:spPr/>
    </dgm:pt>
    <dgm:pt modelId="{B273E39E-EA18-410D-B3FD-9B7BF0D9EF08}" type="pres">
      <dgm:prSet presAssocID="{150C833D-D018-45D3-A0FD-A5039406F54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E26B5B1-E433-4445-BA90-C6AD7830952A}" type="pres">
      <dgm:prSet presAssocID="{150C833D-D018-45D3-A0FD-A5039406F54C}" presName="descendantText" presStyleLbl="alignAcc1" presStyleIdx="0" presStyleCnt="3">
        <dgm:presLayoutVars>
          <dgm:bulletEnabled val="1"/>
        </dgm:presLayoutVars>
      </dgm:prSet>
      <dgm:spPr/>
    </dgm:pt>
    <dgm:pt modelId="{D6C9F610-59B7-4A43-831A-FBAEE7662844}" type="pres">
      <dgm:prSet presAssocID="{6055FD8E-7FBE-412D-BFFD-9A19F863C36D}" presName="sp" presStyleCnt="0"/>
      <dgm:spPr/>
    </dgm:pt>
    <dgm:pt modelId="{CC1997C0-C964-4582-9A92-CC6A45C94F3D}" type="pres">
      <dgm:prSet presAssocID="{BB7F9AC9-BDAF-4566-B781-E9C97B8657AE}" presName="composite" presStyleCnt="0"/>
      <dgm:spPr/>
    </dgm:pt>
    <dgm:pt modelId="{ECD5EA87-7014-45CC-BED6-43E31D4B3EAD}" type="pres">
      <dgm:prSet presAssocID="{BB7F9AC9-BDAF-4566-B781-E9C97B8657AE}" presName="parentText" presStyleLbl="alignNode1" presStyleIdx="1" presStyleCnt="3" custLinFactNeighborY="-1147">
        <dgm:presLayoutVars>
          <dgm:chMax val="1"/>
          <dgm:bulletEnabled val="1"/>
        </dgm:presLayoutVars>
      </dgm:prSet>
      <dgm:spPr/>
    </dgm:pt>
    <dgm:pt modelId="{628315AA-29BE-4699-87B8-8E6B85A349DB}" type="pres">
      <dgm:prSet presAssocID="{BB7F9AC9-BDAF-4566-B781-E9C97B8657AE}" presName="descendantText" presStyleLbl="alignAcc1" presStyleIdx="1" presStyleCnt="3">
        <dgm:presLayoutVars>
          <dgm:bulletEnabled val="1"/>
        </dgm:presLayoutVars>
      </dgm:prSet>
      <dgm:spPr/>
    </dgm:pt>
    <dgm:pt modelId="{9165429B-C32F-4EC0-94FB-68EFBF6CBDF1}" type="pres">
      <dgm:prSet presAssocID="{88313155-8319-4A15-BCB7-9535B65CA5A5}" presName="sp" presStyleCnt="0"/>
      <dgm:spPr/>
    </dgm:pt>
    <dgm:pt modelId="{F4550734-3EE8-4D06-B43A-637618CA2E3D}" type="pres">
      <dgm:prSet presAssocID="{0F72B7C5-E5E6-49D2-A79D-078E871BC033}" presName="composite" presStyleCnt="0"/>
      <dgm:spPr/>
    </dgm:pt>
    <dgm:pt modelId="{3F2C194A-84E2-4FC3-8DE2-EEDA5100CFF5}" type="pres">
      <dgm:prSet presAssocID="{0F72B7C5-E5E6-49D2-A79D-078E871BC0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4CB4B48-CABD-4816-A4AF-84F44182C083}" type="pres">
      <dgm:prSet presAssocID="{0F72B7C5-E5E6-49D2-A79D-078E871BC0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27F840E-1B01-4053-ADDB-5CB895D83478}" srcId="{DD592FC5-9F4C-44CF-A671-CC53BC7AC0DF}" destId="{BB7F9AC9-BDAF-4566-B781-E9C97B8657AE}" srcOrd="1" destOrd="0" parTransId="{6189F1E3-047F-4E06-90CE-3ED0C03EBA10}" sibTransId="{88313155-8319-4A15-BCB7-9535B65CA5A5}"/>
    <dgm:cxn modelId="{51916F21-48C0-475F-AF2E-550F144FD494}" srcId="{150C833D-D018-45D3-A0FD-A5039406F54C}" destId="{DCACF085-744C-4713-A079-B87A15EB83A7}" srcOrd="0" destOrd="0" parTransId="{896DB266-5242-4AE4-B1C9-3DBEDB9A82B8}" sibTransId="{2AD091A9-0A2B-488D-83E7-E5C8A8BB070F}"/>
    <dgm:cxn modelId="{B8577424-72DF-43EA-8833-4A563B8E28E9}" type="presOf" srcId="{DD592FC5-9F4C-44CF-A671-CC53BC7AC0DF}" destId="{DF95710F-C0DC-4DB8-95EE-CAF9D2EFA605}" srcOrd="0" destOrd="0" presId="urn:microsoft.com/office/officeart/2005/8/layout/chevron2"/>
    <dgm:cxn modelId="{B6AF2926-4907-41D4-91C2-7D01649AB66A}" srcId="{DD592FC5-9F4C-44CF-A671-CC53BC7AC0DF}" destId="{150C833D-D018-45D3-A0FD-A5039406F54C}" srcOrd="0" destOrd="0" parTransId="{4A276B40-023B-4056-948F-55BE8DBEEA43}" sibTransId="{6055FD8E-7FBE-412D-BFFD-9A19F863C36D}"/>
    <dgm:cxn modelId="{55448C31-2E8A-482F-A28C-9D21F0592AC3}" type="presOf" srcId="{7CE5B7B2-8355-47AF-92B1-D5E1E6A41D7E}" destId="{4E26B5B1-E433-4445-BA90-C6AD7830952A}" srcOrd="0" destOrd="1" presId="urn:microsoft.com/office/officeart/2005/8/layout/chevron2"/>
    <dgm:cxn modelId="{648A4333-CCC1-4B07-9BC1-D0F08FC576EF}" srcId="{0F72B7C5-E5E6-49D2-A79D-078E871BC033}" destId="{1E6594AB-9506-4E0E-A07F-24F17A60CEE1}" srcOrd="0" destOrd="0" parTransId="{DDB2D2F1-073D-4FEF-9B91-734033D8EDC1}" sibTransId="{3B396010-E735-4735-8F97-F9CEBC1A2A81}"/>
    <dgm:cxn modelId="{3616116D-72CE-4DD3-8B3A-30463967A5E7}" type="presOf" srcId="{8F783B7D-3665-4566-AD70-2926B1AD8927}" destId="{628315AA-29BE-4699-87B8-8E6B85A349DB}" srcOrd="0" destOrd="1" presId="urn:microsoft.com/office/officeart/2005/8/layout/chevron2"/>
    <dgm:cxn modelId="{72A4F24E-3684-4E45-B451-36F8456CEF20}" srcId="{0F72B7C5-E5E6-49D2-A79D-078E871BC033}" destId="{E4C04E18-4D78-49F0-B28E-33D008CCACE3}" srcOrd="1" destOrd="0" parTransId="{FBECA0B0-65D8-47C3-A273-78E3C0B32224}" sibTransId="{A130E837-CE8A-4E3F-8F73-C8ADF6015AA4}"/>
    <dgm:cxn modelId="{42E2D751-A054-4581-9238-B2D57AA13E1A}" type="presOf" srcId="{DCACF085-744C-4713-A079-B87A15EB83A7}" destId="{4E26B5B1-E433-4445-BA90-C6AD7830952A}" srcOrd="0" destOrd="0" presId="urn:microsoft.com/office/officeart/2005/8/layout/chevron2"/>
    <dgm:cxn modelId="{EFDFDA51-754B-4EEF-917C-9292325EA7FC}" srcId="{BB7F9AC9-BDAF-4566-B781-E9C97B8657AE}" destId="{F6EBD8A5-A60C-4364-9CFE-44B52AE2E133}" srcOrd="0" destOrd="0" parTransId="{59CE3F53-AEF5-4FE2-B549-AC192E2EB970}" sibTransId="{5890A112-E691-4912-824C-0B630782B0AE}"/>
    <dgm:cxn modelId="{786F3A87-333F-4C48-AA45-3033FAEF6EA4}" srcId="{150C833D-D018-45D3-A0FD-A5039406F54C}" destId="{7CE5B7B2-8355-47AF-92B1-D5E1E6A41D7E}" srcOrd="1" destOrd="0" parTransId="{022F23C4-C2DD-4498-BDE0-7184FF6604AB}" sibTransId="{E0DC7DBA-27E1-4F92-95AC-877AAFDB255A}"/>
    <dgm:cxn modelId="{5D948B9A-1BD8-4AD8-A32E-26F6A09BA1F8}" type="presOf" srcId="{F6EBD8A5-A60C-4364-9CFE-44B52AE2E133}" destId="{628315AA-29BE-4699-87B8-8E6B85A349DB}" srcOrd="0" destOrd="0" presId="urn:microsoft.com/office/officeart/2005/8/layout/chevron2"/>
    <dgm:cxn modelId="{A72D4EB4-9723-41E1-8002-40BAD7D083F9}" type="presOf" srcId="{E4C04E18-4D78-49F0-B28E-33D008CCACE3}" destId="{84CB4B48-CABD-4816-A4AF-84F44182C083}" srcOrd="0" destOrd="1" presId="urn:microsoft.com/office/officeart/2005/8/layout/chevron2"/>
    <dgm:cxn modelId="{34D6A9B4-AC2D-4E45-B2B5-16A15D998187}" type="presOf" srcId="{1E6594AB-9506-4E0E-A07F-24F17A60CEE1}" destId="{84CB4B48-CABD-4816-A4AF-84F44182C083}" srcOrd="0" destOrd="0" presId="urn:microsoft.com/office/officeart/2005/8/layout/chevron2"/>
    <dgm:cxn modelId="{A38961B7-83C8-4EAC-AA0E-72EBC0103A05}" srcId="{BB7F9AC9-BDAF-4566-B781-E9C97B8657AE}" destId="{8F783B7D-3665-4566-AD70-2926B1AD8927}" srcOrd="1" destOrd="0" parTransId="{EC2EEC3B-88A2-471B-ADB3-DBD58D97B05E}" sibTransId="{F7EB1914-DECF-4CB6-BB51-8B4AE3BA6667}"/>
    <dgm:cxn modelId="{CE61EADA-4585-432C-927B-D282C2C970F7}" type="presOf" srcId="{0F72B7C5-E5E6-49D2-A79D-078E871BC033}" destId="{3F2C194A-84E2-4FC3-8DE2-EEDA5100CFF5}" srcOrd="0" destOrd="0" presId="urn:microsoft.com/office/officeart/2005/8/layout/chevron2"/>
    <dgm:cxn modelId="{966F8BDF-7B65-4A66-AAC0-BCF32446DD1E}" type="presOf" srcId="{BB7F9AC9-BDAF-4566-B781-E9C97B8657AE}" destId="{ECD5EA87-7014-45CC-BED6-43E31D4B3EAD}" srcOrd="0" destOrd="0" presId="urn:microsoft.com/office/officeart/2005/8/layout/chevron2"/>
    <dgm:cxn modelId="{FE59ADF2-BEB4-4487-A023-84E174D32E3F}" srcId="{DD592FC5-9F4C-44CF-A671-CC53BC7AC0DF}" destId="{0F72B7C5-E5E6-49D2-A79D-078E871BC033}" srcOrd="2" destOrd="0" parTransId="{5F0BBFFF-8177-450A-876F-18ECD3D9CA11}" sibTransId="{0FD7110D-1192-451E-A59F-8E33177E8E21}"/>
    <dgm:cxn modelId="{1BAEA2F5-C74F-4C9D-808B-375FF55A14ED}" type="presOf" srcId="{150C833D-D018-45D3-A0FD-A5039406F54C}" destId="{B273E39E-EA18-410D-B3FD-9B7BF0D9EF08}" srcOrd="0" destOrd="0" presId="urn:microsoft.com/office/officeart/2005/8/layout/chevron2"/>
    <dgm:cxn modelId="{42538B23-D35C-4DB3-8AFB-25B9C3382A9B}" type="presParOf" srcId="{DF95710F-C0DC-4DB8-95EE-CAF9D2EFA605}" destId="{0C8C1224-004D-4B19-A08B-7286E3904952}" srcOrd="0" destOrd="0" presId="urn:microsoft.com/office/officeart/2005/8/layout/chevron2"/>
    <dgm:cxn modelId="{2E6180BD-8F60-40BB-A11E-1F5D3F3C2F22}" type="presParOf" srcId="{0C8C1224-004D-4B19-A08B-7286E3904952}" destId="{B273E39E-EA18-410D-B3FD-9B7BF0D9EF08}" srcOrd="0" destOrd="0" presId="urn:microsoft.com/office/officeart/2005/8/layout/chevron2"/>
    <dgm:cxn modelId="{466696F9-832A-4BD1-AA8C-CB4BEE3210AD}" type="presParOf" srcId="{0C8C1224-004D-4B19-A08B-7286E3904952}" destId="{4E26B5B1-E433-4445-BA90-C6AD7830952A}" srcOrd="1" destOrd="0" presId="urn:microsoft.com/office/officeart/2005/8/layout/chevron2"/>
    <dgm:cxn modelId="{267814B4-3C5A-403C-8781-D287D0866E64}" type="presParOf" srcId="{DF95710F-C0DC-4DB8-95EE-CAF9D2EFA605}" destId="{D6C9F610-59B7-4A43-831A-FBAEE7662844}" srcOrd="1" destOrd="0" presId="urn:microsoft.com/office/officeart/2005/8/layout/chevron2"/>
    <dgm:cxn modelId="{D346A764-A716-4E93-A55A-FC1FDC1A0496}" type="presParOf" srcId="{DF95710F-C0DC-4DB8-95EE-CAF9D2EFA605}" destId="{CC1997C0-C964-4582-9A92-CC6A45C94F3D}" srcOrd="2" destOrd="0" presId="urn:microsoft.com/office/officeart/2005/8/layout/chevron2"/>
    <dgm:cxn modelId="{F1CE6EA4-128C-42BE-9050-6EE4A1DC47BB}" type="presParOf" srcId="{CC1997C0-C964-4582-9A92-CC6A45C94F3D}" destId="{ECD5EA87-7014-45CC-BED6-43E31D4B3EAD}" srcOrd="0" destOrd="0" presId="urn:microsoft.com/office/officeart/2005/8/layout/chevron2"/>
    <dgm:cxn modelId="{EF908FF8-5C8C-469F-8333-C70985CC2029}" type="presParOf" srcId="{CC1997C0-C964-4582-9A92-CC6A45C94F3D}" destId="{628315AA-29BE-4699-87B8-8E6B85A349DB}" srcOrd="1" destOrd="0" presId="urn:microsoft.com/office/officeart/2005/8/layout/chevron2"/>
    <dgm:cxn modelId="{394956A5-B3EB-4B79-9C05-046D850B1A1A}" type="presParOf" srcId="{DF95710F-C0DC-4DB8-95EE-CAF9D2EFA605}" destId="{9165429B-C32F-4EC0-94FB-68EFBF6CBDF1}" srcOrd="3" destOrd="0" presId="urn:microsoft.com/office/officeart/2005/8/layout/chevron2"/>
    <dgm:cxn modelId="{8A2F760E-083A-4BC4-9838-952C752F9C21}" type="presParOf" srcId="{DF95710F-C0DC-4DB8-95EE-CAF9D2EFA605}" destId="{F4550734-3EE8-4D06-B43A-637618CA2E3D}" srcOrd="4" destOrd="0" presId="urn:microsoft.com/office/officeart/2005/8/layout/chevron2"/>
    <dgm:cxn modelId="{3C65A4D7-B47F-4258-94B2-65DCE3CB78EF}" type="presParOf" srcId="{F4550734-3EE8-4D06-B43A-637618CA2E3D}" destId="{3F2C194A-84E2-4FC3-8DE2-EEDA5100CFF5}" srcOrd="0" destOrd="0" presId="urn:microsoft.com/office/officeart/2005/8/layout/chevron2"/>
    <dgm:cxn modelId="{139D9DE5-8606-47E8-8F7B-E4E41EAED2BB}" type="presParOf" srcId="{F4550734-3EE8-4D06-B43A-637618CA2E3D}" destId="{84CB4B48-CABD-4816-A4AF-84F44182C0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E39E-EA18-410D-B3FD-9B7BF0D9EF08}">
      <dsp:nvSpPr>
        <dsp:cNvPr id="0" name=""/>
        <dsp:cNvSpPr/>
      </dsp:nvSpPr>
      <dsp:spPr>
        <a:xfrm rot="5400000">
          <a:off x="-172055" y="174465"/>
          <a:ext cx="1147037" cy="802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29</a:t>
          </a:r>
          <a:r>
            <a:rPr lang="en-IN" sz="1100" kern="1200" baseline="300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th</a:t>
          </a:r>
          <a:r>
            <a:rPr lang="en-IN" sz="1100" kern="12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 April,2015</a:t>
          </a:r>
        </a:p>
      </dsp:txBody>
      <dsp:txXfrm rot="-5400000">
        <a:off x="2" y="403872"/>
        <a:ext cx="802925" cy="344112"/>
      </dsp:txXfrm>
    </dsp:sp>
    <dsp:sp modelId="{4E26B5B1-E433-4445-BA90-C6AD7830952A}">
      <dsp:nvSpPr>
        <dsp:cNvPr id="0" name=""/>
        <dsp:cNvSpPr/>
      </dsp:nvSpPr>
      <dsp:spPr>
        <a:xfrm rot="5400000">
          <a:off x="2498074" y="-1692738"/>
          <a:ext cx="745966" cy="41362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latin typeface="Comic Sans MS" panose="030F0702030302020204" pitchFamily="66" charset="0"/>
            </a:rPr>
            <a:t>Visual Studio Code was first announced. </a:t>
          </a:r>
          <a:endParaRPr lang="en-IN" sz="1300" kern="1200" dirty="0">
            <a:latin typeface="Comic Sans MS" panose="030F0702030302020204" pitchFamily="66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latin typeface="Comic Sans MS" panose="030F0702030302020204" pitchFamily="66" charset="0"/>
            </a:rPr>
            <a:t>By Microsoft at the 2015 Build conference.</a:t>
          </a:r>
          <a:endParaRPr lang="en-IN" sz="1300" kern="1200" dirty="0">
            <a:latin typeface="Comic Sans MS" panose="030F0702030302020204" pitchFamily="66" charset="0"/>
          </a:endParaRPr>
        </a:p>
      </dsp:txBody>
      <dsp:txXfrm rot="-5400000">
        <a:off x="802926" y="38825"/>
        <a:ext cx="4099848" cy="673136"/>
      </dsp:txXfrm>
    </dsp:sp>
    <dsp:sp modelId="{ECD5EA87-7014-45CC-BED6-43E31D4B3EAD}">
      <dsp:nvSpPr>
        <dsp:cNvPr id="0" name=""/>
        <dsp:cNvSpPr/>
      </dsp:nvSpPr>
      <dsp:spPr>
        <a:xfrm rot="5400000">
          <a:off x="-172055" y="1106356"/>
          <a:ext cx="1147037" cy="802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solidFill>
              <a:schemeClr val="accent4">
                <a:lumMod val="50000"/>
              </a:schemeClr>
            </a:solidFill>
            <a:latin typeface="Comic Sans MS" panose="030F0702030302020204" pitchFamily="66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18</a:t>
          </a:r>
          <a:r>
            <a:rPr lang="en-IN" sz="1100" kern="1200" baseline="300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th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November,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2015</a:t>
          </a:r>
        </a:p>
      </dsp:txBody>
      <dsp:txXfrm rot="-5400000">
        <a:off x="2" y="1335763"/>
        <a:ext cx="802925" cy="344112"/>
      </dsp:txXfrm>
    </dsp:sp>
    <dsp:sp modelId="{628315AA-29BE-4699-87B8-8E6B85A349DB}">
      <dsp:nvSpPr>
        <dsp:cNvPr id="0" name=""/>
        <dsp:cNvSpPr/>
      </dsp:nvSpPr>
      <dsp:spPr>
        <a:xfrm rot="5400000">
          <a:off x="2498270" y="-747887"/>
          <a:ext cx="745574" cy="41362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latin typeface="Comic Sans MS" panose="030F0702030302020204" pitchFamily="66" charset="0"/>
            </a:rPr>
            <a:t>Source was released under the MIT </a:t>
          </a:r>
          <a:r>
            <a:rPr lang="en-IN" sz="1300" b="0" i="0" kern="1200" dirty="0">
              <a:latin typeface="Comic Sans MS" panose="030F0702030302020204" pitchFamily="66" charset="0"/>
            </a:rPr>
            <a:t>License.</a:t>
          </a:r>
          <a:endParaRPr lang="en-IN" sz="1300" kern="1200" dirty="0">
            <a:latin typeface="Comic Sans MS" panose="030F0702030302020204" pitchFamily="66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Made available on Git Hub.</a:t>
          </a:r>
        </a:p>
      </dsp:txBody>
      <dsp:txXfrm rot="-5400000">
        <a:off x="802926" y="983853"/>
        <a:ext cx="4099867" cy="672782"/>
      </dsp:txXfrm>
    </dsp:sp>
    <dsp:sp modelId="{3F2C194A-84E2-4FC3-8DE2-EEDA5100CFF5}">
      <dsp:nvSpPr>
        <dsp:cNvPr id="0" name=""/>
        <dsp:cNvSpPr/>
      </dsp:nvSpPr>
      <dsp:spPr>
        <a:xfrm rot="5400000">
          <a:off x="-172055" y="2064559"/>
          <a:ext cx="1147037" cy="802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14</a:t>
          </a:r>
          <a:r>
            <a:rPr lang="en-IN" sz="1000" kern="1200" baseline="300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th</a:t>
          </a:r>
          <a:r>
            <a:rPr lang="en-IN" sz="1000" kern="1200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rPr>
            <a:t> April,2016</a:t>
          </a:r>
        </a:p>
      </dsp:txBody>
      <dsp:txXfrm rot="-5400000">
        <a:off x="2" y="2293966"/>
        <a:ext cx="802925" cy="344112"/>
      </dsp:txXfrm>
    </dsp:sp>
    <dsp:sp modelId="{84CB4B48-CABD-4816-A4AF-84F44182C083}">
      <dsp:nvSpPr>
        <dsp:cNvPr id="0" name=""/>
        <dsp:cNvSpPr/>
      </dsp:nvSpPr>
      <dsp:spPr>
        <a:xfrm rot="5400000">
          <a:off x="2498270" y="197159"/>
          <a:ext cx="745574" cy="41362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latin typeface="Comic Sans MS" panose="030F0702030302020204" pitchFamily="66" charset="0"/>
            </a:rPr>
            <a:t>Visual Studio Code graduated from the Public-Private Stage.</a:t>
          </a:r>
          <a:endParaRPr lang="en-IN" sz="1300" kern="1200" dirty="0">
            <a:latin typeface="Comic Sans MS" panose="030F0702030302020204" pitchFamily="66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latin typeface="Comic Sans MS" panose="030F0702030302020204" pitchFamily="66" charset="0"/>
            </a:rPr>
            <a:t>was released to the Web.</a:t>
          </a:r>
          <a:endParaRPr lang="en-IN" sz="1300" kern="1200" dirty="0">
            <a:latin typeface="Comic Sans MS" panose="030F0702030302020204" pitchFamily="66" charset="0"/>
          </a:endParaRPr>
        </a:p>
      </dsp:txBody>
      <dsp:txXfrm rot="-5400000">
        <a:off x="802926" y="1928899"/>
        <a:ext cx="4099867" cy="67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Why visual studio code?</a:t>
            </a:r>
          </a:p>
        </p:txBody>
      </p:sp>
    </p:spTree>
    <p:extLst>
      <p:ext uri="{BB962C8B-B14F-4D97-AF65-F5344CB8AC3E}">
        <p14:creationId xmlns:p14="http://schemas.microsoft.com/office/powerpoint/2010/main" val="362604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Time line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163680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C9CACC"/>
                </a:solidFill>
                <a:effectLst/>
                <a:latin typeface="Menlo"/>
              </a:rPr>
              <a:t>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2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916781" y="2301826"/>
            <a:ext cx="5303043" cy="101723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aiandra GD" panose="020E0502030308020204" pitchFamily="34" charset="0"/>
              </a:rPr>
              <a:t>Visual Studio Code</a:t>
            </a:r>
            <a:endParaRPr sz="48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Maiandra GD" panose="020E0502030308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41DA3-C794-4B9D-B448-4036D377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8" y="301546"/>
            <a:ext cx="1193007" cy="12421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93953-61AC-4DD1-B727-A8CF0101E428}"/>
              </a:ext>
            </a:extLst>
          </p:cNvPr>
          <p:cNvSpPr txBox="1"/>
          <p:nvPr/>
        </p:nvSpPr>
        <p:spPr>
          <a:xfrm>
            <a:off x="2243136" y="4441844"/>
            <a:ext cx="2793208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aiandra GD" panose="020E0502030308020204" pitchFamily="34" charset="0"/>
                <a:sym typeface="Dosis ExtraLight"/>
              </a:rPr>
              <a:t>- JAMMI MOKSHA TEJ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3E13C-06D9-440E-8E95-F1BBBF0019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383-AA5C-46CE-B066-8EA1ECEC051B}"/>
              </a:ext>
            </a:extLst>
          </p:cNvPr>
          <p:cNvSpPr txBox="1"/>
          <p:nvPr/>
        </p:nvSpPr>
        <p:spPr>
          <a:xfrm>
            <a:off x="542665" y="1303881"/>
            <a:ext cx="7217665" cy="34163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# Visual Studio Code combines the simplicity of a source code editor with</a:t>
            </a:r>
          </a:p>
          <a:p>
            <a:pPr algn="l"/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  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powerful developer tooling.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#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Edit, build, and debug with ease.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# </a:t>
            </a:r>
            <a:r>
              <a:rPr lang="en-IN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Make it your own.</a:t>
            </a:r>
            <a:endParaRPr lang="en-US" sz="2400" b="0" i="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# it is an editor that gets out of your way. The delightfully fraction less</a:t>
            </a: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edit-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  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build-debug cycle means with your environment and more time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  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executing</a:t>
            </a: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your ideas.</a:t>
            </a:r>
          </a:p>
          <a:p>
            <a:pPr algn="l"/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# Visual Studio Code supports macOS, Linux, and Windows - so you can</a:t>
            </a:r>
          </a:p>
          <a:p>
            <a:pPr algn="l"/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  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hit the ground</a:t>
            </a: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400" b="0" i="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Gabriola" panose="04040605051002020D02" pitchFamily="82" charset="0"/>
              </a:rPr>
              <a:t>running, no matter the </a:t>
            </a: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Gabriola" panose="04040605051002020D02" pitchFamily="82" charset="0"/>
              </a:rPr>
              <a:t>platform. less time fiddling. </a:t>
            </a:r>
            <a:endParaRPr lang="en-US" sz="2400" b="0" i="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1521B-1470-4ABF-B7D9-009BF599EF49}"/>
              </a:ext>
            </a:extLst>
          </p:cNvPr>
          <p:cNvSpPr txBox="1"/>
          <p:nvPr/>
        </p:nvSpPr>
        <p:spPr>
          <a:xfrm>
            <a:off x="640231" y="531481"/>
            <a:ext cx="4137539" cy="52322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aiandra GD" panose="020E0502030308020204" pitchFamily="34" charset="0"/>
                <a:ea typeface="+mn-ea"/>
                <a:cs typeface="+mn-cs"/>
              </a:rPr>
              <a:t>Why Visual Studio Code?</a:t>
            </a:r>
          </a:p>
        </p:txBody>
      </p:sp>
    </p:spTree>
    <p:extLst>
      <p:ext uri="{BB962C8B-B14F-4D97-AF65-F5344CB8AC3E}">
        <p14:creationId xmlns:p14="http://schemas.microsoft.com/office/powerpoint/2010/main" val="351336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883920" y="273327"/>
            <a:ext cx="72355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TIMELINE OF VISUAL STUDIO CODE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134" name="Google Shape;4134;p40"/>
          <p:cNvSpPr/>
          <p:nvPr/>
        </p:nvSpPr>
        <p:spPr>
          <a:xfrm>
            <a:off x="0" y="250388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44C5F-516C-4ED9-BFCE-4D65EC4AE25B}"/>
              </a:ext>
            </a:extLst>
          </p:cNvPr>
          <p:cNvSpPr txBox="1"/>
          <p:nvPr/>
        </p:nvSpPr>
        <p:spPr>
          <a:xfrm>
            <a:off x="37227" y="988409"/>
            <a:ext cx="910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========================================================================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61F669-8173-4163-9843-B682898E7523}"/>
              </a:ext>
            </a:extLst>
          </p:cNvPr>
          <p:cNvSpPr txBox="1"/>
          <p:nvPr/>
        </p:nvSpPr>
        <p:spPr>
          <a:xfrm>
            <a:off x="37227" y="344185"/>
            <a:ext cx="910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========================================================================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35CF7DF-D5CD-4D22-A00B-DE04E525B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260125"/>
              </p:ext>
            </p:extLst>
          </p:nvPr>
        </p:nvGraphicFramePr>
        <p:xfrm>
          <a:off x="1379850" y="1632633"/>
          <a:ext cx="4939189" cy="3041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77440-038A-4724-9FB6-A6E6CEA85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AF1362-E630-40E3-915F-C554A4B3D962}"/>
              </a:ext>
            </a:extLst>
          </p:cNvPr>
          <p:cNvGrpSpPr/>
          <p:nvPr/>
        </p:nvGrpSpPr>
        <p:grpSpPr>
          <a:xfrm flipH="1">
            <a:off x="0" y="1528792"/>
            <a:ext cx="4601392" cy="2383300"/>
            <a:chOff x="4474601" y="1837871"/>
            <a:chExt cx="6121796" cy="37028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B404B2-6331-4A9F-8B43-2A5E4F220E85}"/>
                </a:ext>
              </a:extLst>
            </p:cNvPr>
            <p:cNvSpPr/>
            <p:nvPr/>
          </p:nvSpPr>
          <p:spPr>
            <a:xfrm>
              <a:off x="4488401" y="3921979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2" y="1333627"/>
                    <a:pt x="1668022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E4AB9A-BA9D-4CB4-B89B-4E07FD9B9C3A}"/>
                </a:ext>
              </a:extLst>
            </p:cNvPr>
            <p:cNvSpPr/>
            <p:nvPr/>
          </p:nvSpPr>
          <p:spPr>
            <a:xfrm>
              <a:off x="447952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64B1F0-6679-4F55-8883-89F78E209853}"/>
                </a:ext>
              </a:extLst>
            </p:cNvPr>
            <p:cNvSpPr/>
            <p:nvPr/>
          </p:nvSpPr>
          <p:spPr>
            <a:xfrm rot="10800000">
              <a:off x="6144963" y="1844824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5B413F4-4BF2-4823-B7E7-64C104CA059A}"/>
                </a:ext>
              </a:extLst>
            </p:cNvPr>
            <p:cNvSpPr/>
            <p:nvPr/>
          </p:nvSpPr>
          <p:spPr>
            <a:xfrm>
              <a:off x="4485442" y="1837871"/>
              <a:ext cx="1670406" cy="1829838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20343 h 1829838"/>
                <a:gd name="connsiteX1" fmla="*/ 1660710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70406"/>
                <a:gd name="connsiteY0" fmla="*/ 1720343 h 1829838"/>
                <a:gd name="connsiteX1" fmla="*/ 1669865 w 1670406"/>
                <a:gd name="connsiteY1" fmla="*/ 0 h 1829838"/>
                <a:gd name="connsiteX2" fmla="*/ 1668022 w 1670406"/>
                <a:gd name="connsiteY2" fmla="*/ 862171 h 1829838"/>
                <a:gd name="connsiteX3" fmla="*/ 35511 w 1670406"/>
                <a:gd name="connsiteY3" fmla="*/ 1829838 h 1829838"/>
                <a:gd name="connsiteX4" fmla="*/ 0 w 1670406"/>
                <a:gd name="connsiteY4" fmla="*/ 1720343 h 182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6" h="1829838">
                  <a:moveTo>
                    <a:pt x="0" y="1720343"/>
                  </a:moveTo>
                  <a:lnTo>
                    <a:pt x="1669865" y="0"/>
                  </a:lnTo>
                  <a:cubicBezTo>
                    <a:pt x="1672302" y="287390"/>
                    <a:pt x="1665585" y="574781"/>
                    <a:pt x="1668022" y="862171"/>
                  </a:cubicBezTo>
                  <a:lnTo>
                    <a:pt x="35511" y="1829838"/>
                  </a:lnTo>
                  <a:lnTo>
                    <a:pt x="0" y="1720343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C861C4-5D56-4102-8167-45C0D6EDC6A1}"/>
                </a:ext>
              </a:extLst>
            </p:cNvPr>
            <p:cNvSpPr/>
            <p:nvPr/>
          </p:nvSpPr>
          <p:spPr>
            <a:xfrm rot="10800000">
              <a:off x="6144962" y="2787832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0E61C4-EFC2-4630-8DAB-C0D763E0CC11}"/>
                </a:ext>
              </a:extLst>
            </p:cNvPr>
            <p:cNvSpPr/>
            <p:nvPr/>
          </p:nvSpPr>
          <p:spPr>
            <a:xfrm rot="10800000">
              <a:off x="6135715" y="3730840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4FA11E-9FF7-4760-A8A2-259E993CDC18}"/>
                </a:ext>
              </a:extLst>
            </p:cNvPr>
            <p:cNvSpPr/>
            <p:nvPr/>
          </p:nvSpPr>
          <p:spPr>
            <a:xfrm rot="10800000">
              <a:off x="6135715" y="4673848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71C3BDD-53DC-4F30-ABDE-DF6E156B8718}"/>
                </a:ext>
              </a:extLst>
            </p:cNvPr>
            <p:cNvSpPr/>
            <p:nvPr/>
          </p:nvSpPr>
          <p:spPr>
            <a:xfrm>
              <a:off x="447460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85778"/>
                <a:gd name="connsiteY0" fmla="*/ 905521 h 1002679"/>
                <a:gd name="connsiteX1" fmla="*/ 1678467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78467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C7305-BF5C-4538-8B68-1499B51F47DF}"/>
              </a:ext>
            </a:extLst>
          </p:cNvPr>
          <p:cNvGrpSpPr/>
          <p:nvPr/>
        </p:nvGrpSpPr>
        <p:grpSpPr>
          <a:xfrm>
            <a:off x="3795230" y="1857445"/>
            <a:ext cx="1732324" cy="1667758"/>
            <a:chOff x="3467528" y="2657377"/>
            <a:chExt cx="2237674" cy="2237674"/>
          </a:xfrm>
          <a:solidFill>
            <a:schemeClr val="tx1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BB6FF1-F5C3-47D2-85FF-31F7D467ED9D}"/>
                </a:ext>
              </a:extLst>
            </p:cNvPr>
            <p:cNvGrpSpPr/>
            <p:nvPr/>
          </p:nvGrpSpPr>
          <p:grpSpPr>
            <a:xfrm>
              <a:off x="3467528" y="2657377"/>
              <a:ext cx="2237674" cy="2237674"/>
              <a:chOff x="3436380" y="2612003"/>
              <a:chExt cx="2237674" cy="2237674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6962E9-44AF-4F24-B6D2-0CFBD2405C4F}"/>
                  </a:ext>
                </a:extLst>
              </p:cNvPr>
              <p:cNvSpPr/>
              <p:nvPr/>
            </p:nvSpPr>
            <p:spPr>
              <a:xfrm>
                <a:off x="3436380" y="2612003"/>
                <a:ext cx="2237674" cy="2237674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05F729F-B9A9-409E-B979-957EFC3F8C88}"/>
                  </a:ext>
                </a:extLst>
              </p:cNvPr>
              <p:cNvSpPr/>
              <p:nvPr/>
            </p:nvSpPr>
            <p:spPr>
              <a:xfrm>
                <a:off x="3914050" y="3089673"/>
                <a:ext cx="1282335" cy="12823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2AAB35-A1CD-4F58-9FED-0701BC8FA290}"/>
                </a:ext>
              </a:extLst>
            </p:cNvPr>
            <p:cNvSpPr/>
            <p:nvPr/>
          </p:nvSpPr>
          <p:spPr>
            <a:xfrm>
              <a:off x="3695636" y="2885485"/>
              <a:ext cx="1781460" cy="1781460"/>
            </a:xfrm>
            <a:prstGeom prst="ellipse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B5BE4-27BF-4C62-AFA3-9DB6709CECAD}"/>
              </a:ext>
            </a:extLst>
          </p:cNvPr>
          <p:cNvSpPr/>
          <p:nvPr/>
        </p:nvSpPr>
        <p:spPr>
          <a:xfrm rot="16200000">
            <a:off x="4530062" y="3655169"/>
            <a:ext cx="344035" cy="137913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DB1963A-799F-4747-B263-41CF8E799390}"/>
              </a:ext>
            </a:extLst>
          </p:cNvPr>
          <p:cNvSpPr/>
          <p:nvPr/>
        </p:nvSpPr>
        <p:spPr>
          <a:xfrm rot="5400000">
            <a:off x="4447919" y="3572996"/>
            <a:ext cx="392998" cy="247852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086E5-FE6A-474F-A2A8-4762E0B21F26}"/>
              </a:ext>
            </a:extLst>
          </p:cNvPr>
          <p:cNvSpPr txBox="1"/>
          <p:nvPr/>
        </p:nvSpPr>
        <p:spPr>
          <a:xfrm>
            <a:off x="15079" y="3394360"/>
            <a:ext cx="3593843" cy="366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320"/>
              </a:spcAft>
            </a:pPr>
            <a:r>
              <a:rPr lang="en-IN" sz="1800" b="1" kern="1800" spc="25" dirty="0">
                <a:solidFill>
                  <a:srgbClr val="222222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4. Peeking, References, and Update Symbol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18E6F7-F9B7-4A84-8201-19FF44B6042F}"/>
              </a:ext>
            </a:extLst>
          </p:cNvPr>
          <p:cNvSpPr txBox="1"/>
          <p:nvPr/>
        </p:nvSpPr>
        <p:spPr>
          <a:xfrm>
            <a:off x="924690" y="1619798"/>
            <a:ext cx="1377545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910"/>
              </a:spcAft>
            </a:pP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Snippets</a:t>
            </a:r>
            <a:endParaRPr lang="en-IN" sz="2000" b="1" dirty="0">
              <a:solidFill>
                <a:schemeClr val="tx2">
                  <a:lumMod val="10000"/>
                </a:schemeClr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B0EF4-88B6-4859-AF2E-9E6A37B75F0B}"/>
              </a:ext>
            </a:extLst>
          </p:cNvPr>
          <p:cNvSpPr txBox="1"/>
          <p:nvPr/>
        </p:nvSpPr>
        <p:spPr>
          <a:xfrm>
            <a:off x="869064" y="2226715"/>
            <a:ext cx="4572000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910"/>
              </a:spcAft>
            </a:pP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2. IntelliSense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657AF3-C6A2-4B30-B19D-76850EDC60EF}"/>
              </a:ext>
            </a:extLst>
          </p:cNvPr>
          <p:cNvSpPr txBox="1"/>
          <p:nvPr/>
        </p:nvSpPr>
        <p:spPr>
          <a:xfrm>
            <a:off x="538222" y="2847930"/>
            <a:ext cx="4572000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910"/>
              </a:spcAft>
            </a:pPr>
            <a:r>
              <a:rPr lang="en-IN" sz="2000" b="1" kern="1800" spc="25" dirty="0">
                <a:solidFill>
                  <a:srgbClr val="222222"/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Integrated Terminal</a:t>
            </a:r>
            <a:endParaRPr lang="en-IN" sz="2000" dirty="0">
              <a:effectLst/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B7885-9412-417F-B042-F326605FC8E5}"/>
              </a:ext>
            </a:extLst>
          </p:cNvPr>
          <p:cNvSpPr txBox="1"/>
          <p:nvPr/>
        </p:nvSpPr>
        <p:spPr>
          <a:xfrm>
            <a:off x="4320872" y="4133911"/>
            <a:ext cx="620268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910"/>
              </a:spcAft>
            </a:pP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Git</a:t>
            </a:r>
            <a:endParaRPr lang="en-IN" sz="2000" dirty="0">
              <a:solidFill>
                <a:schemeClr val="tx2">
                  <a:lumMod val="10000"/>
                </a:schemeClr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05BB74-C36B-49BA-98EA-FA3BD1D64F09}"/>
              </a:ext>
            </a:extLst>
          </p:cNvPr>
          <p:cNvSpPr txBox="1"/>
          <p:nvPr/>
        </p:nvSpPr>
        <p:spPr>
          <a:xfrm>
            <a:off x="4182276" y="2180354"/>
            <a:ext cx="105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abriola" panose="04040605051002020D02" pitchFamily="82" charset="0"/>
              </a:rPr>
              <a:t>WORK</a:t>
            </a:r>
          </a:p>
          <a:p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abriola" panose="04040605051002020D02" pitchFamily="82" charset="0"/>
              </a:rPr>
              <a:t>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E59B41-E4A9-42DE-B32B-288A71887AC5}"/>
              </a:ext>
            </a:extLst>
          </p:cNvPr>
          <p:cNvSpPr txBox="1"/>
          <p:nvPr/>
        </p:nvSpPr>
        <p:spPr>
          <a:xfrm>
            <a:off x="1913377" y="554246"/>
            <a:ext cx="5390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mic Sans MS" panose="030F0702030302020204" pitchFamily="66" charset="0"/>
              </a:rPr>
              <a:t>WORKFLOW OF VISUAL STUDIO CODE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69C8417-F9DE-4AA8-92C5-204AB863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18" y="0"/>
            <a:ext cx="1313429" cy="5143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BF6EC1-0232-47B9-930B-82D892853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803" y="4344738"/>
            <a:ext cx="1209284" cy="6812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80E8B07-914C-42C7-8AE7-CF5591C2D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43" y="175403"/>
            <a:ext cx="1209284" cy="68123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77283-0912-40AC-AA69-77D27B335AEE}"/>
              </a:ext>
            </a:extLst>
          </p:cNvPr>
          <p:cNvGrpSpPr/>
          <p:nvPr/>
        </p:nvGrpSpPr>
        <p:grpSpPr>
          <a:xfrm>
            <a:off x="4787700" y="1528793"/>
            <a:ext cx="4348453" cy="2383299"/>
            <a:chOff x="4567071" y="1844824"/>
            <a:chExt cx="6113041" cy="3704733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2F0D06DD-7A39-409D-8D76-9BEA252989F8}"/>
                </a:ext>
              </a:extLst>
            </p:cNvPr>
            <p:cNvSpPr/>
            <p:nvPr/>
          </p:nvSpPr>
          <p:spPr>
            <a:xfrm>
              <a:off x="4580881" y="3930857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5913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6802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600945"/>
                <a:gd name="connsiteX1" fmla="*/ 1676901 w 1676901"/>
                <a:gd name="connsiteY1" fmla="*/ 745725 h 1600945"/>
                <a:gd name="connsiteX2" fmla="*/ 1668023 w 1676901"/>
                <a:gd name="connsiteY2" fmla="*/ 1600945 h 1600945"/>
                <a:gd name="connsiteX3" fmla="*/ 0 w 1676901"/>
                <a:gd name="connsiteY3" fmla="*/ 100620 h 1600945"/>
                <a:gd name="connsiteX4" fmla="*/ 0 w 1676901"/>
                <a:gd name="connsiteY4" fmla="*/ 0 h 160094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3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3" y="1333627"/>
                    <a:pt x="1668023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DE4CA661-88B5-4A84-AF29-CA46A89B6CFA}"/>
                </a:ext>
              </a:extLst>
            </p:cNvPr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DF3AEF8-1B76-4903-B5CF-B182A7EC39AD}"/>
                </a:ext>
              </a:extLst>
            </p:cNvPr>
            <p:cNvSpPr/>
            <p:nvPr/>
          </p:nvSpPr>
          <p:spPr>
            <a:xfrm>
              <a:off x="6228184" y="1844824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85746187-F4D3-4264-A7E3-F012E87EA6DC}"/>
                </a:ext>
              </a:extLst>
            </p:cNvPr>
            <p:cNvSpPr/>
            <p:nvPr/>
          </p:nvSpPr>
          <p:spPr>
            <a:xfrm>
              <a:off x="4577918" y="1844826"/>
              <a:ext cx="1668022" cy="1822884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02959 h 1812454"/>
                <a:gd name="connsiteX1" fmla="*/ 1657230 w 1668022"/>
                <a:gd name="connsiteY1" fmla="*/ 0 h 1812454"/>
                <a:gd name="connsiteX2" fmla="*/ 1668022 w 1668022"/>
                <a:gd name="connsiteY2" fmla="*/ 844787 h 1812454"/>
                <a:gd name="connsiteX3" fmla="*/ 35511 w 1668022"/>
                <a:gd name="connsiteY3" fmla="*/ 1812454 h 1812454"/>
                <a:gd name="connsiteX4" fmla="*/ 0 w 1668022"/>
                <a:gd name="connsiteY4" fmla="*/ 1702959 h 1812454"/>
                <a:gd name="connsiteX0" fmla="*/ 0 w 1668022"/>
                <a:gd name="connsiteY0" fmla="*/ 1720343 h 1829838"/>
                <a:gd name="connsiteX1" fmla="*/ 1664192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68022"/>
                <a:gd name="connsiteY0" fmla="*/ 1713389 h 1822884"/>
                <a:gd name="connsiteX1" fmla="*/ 1664192 w 1668022"/>
                <a:gd name="connsiteY1" fmla="*/ 0 h 1822884"/>
                <a:gd name="connsiteX2" fmla="*/ 1668022 w 1668022"/>
                <a:gd name="connsiteY2" fmla="*/ 855217 h 1822884"/>
                <a:gd name="connsiteX3" fmla="*/ 35511 w 1668022"/>
                <a:gd name="connsiteY3" fmla="*/ 1822884 h 1822884"/>
                <a:gd name="connsiteX4" fmla="*/ 0 w 1668022"/>
                <a:gd name="connsiteY4" fmla="*/ 1713389 h 18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4">
                  <a:moveTo>
                    <a:pt x="0" y="1713389"/>
                  </a:moveTo>
                  <a:lnTo>
                    <a:pt x="1664192" y="0"/>
                  </a:lnTo>
                  <a:cubicBezTo>
                    <a:pt x="1665469" y="287390"/>
                    <a:pt x="1666745" y="567827"/>
                    <a:pt x="1668022" y="855217"/>
                  </a:cubicBezTo>
                  <a:lnTo>
                    <a:pt x="35511" y="1822884"/>
                  </a:lnTo>
                  <a:lnTo>
                    <a:pt x="0" y="1713389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F5E936-69C2-4623-9B58-50311FF4AF3A}"/>
                </a:ext>
              </a:extLst>
            </p:cNvPr>
            <p:cNvSpPr/>
            <p:nvPr/>
          </p:nvSpPr>
          <p:spPr>
            <a:xfrm>
              <a:off x="6228184" y="2787832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0E112D5-631E-4EEA-8E82-8F90CCF92053}"/>
                </a:ext>
              </a:extLst>
            </p:cNvPr>
            <p:cNvSpPr/>
            <p:nvPr/>
          </p:nvSpPr>
          <p:spPr>
            <a:xfrm>
              <a:off x="6228184" y="3730840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BF6DA2-1B00-43CE-B8E2-3FE3AE11ED39}"/>
                </a:ext>
              </a:extLst>
            </p:cNvPr>
            <p:cNvSpPr/>
            <p:nvPr/>
          </p:nvSpPr>
          <p:spPr>
            <a:xfrm>
              <a:off x="6228184" y="4673848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EE0A9056-FA72-4A76-9213-80403C082E7F}"/>
                </a:ext>
              </a:extLst>
            </p:cNvPr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B65DF57-4FCD-41A5-8A1F-22D265A7947A}"/>
              </a:ext>
            </a:extLst>
          </p:cNvPr>
          <p:cNvSpPr txBox="1"/>
          <p:nvPr/>
        </p:nvSpPr>
        <p:spPr>
          <a:xfrm>
            <a:off x="6962872" y="1633298"/>
            <a:ext cx="1427146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320"/>
              </a:spcAft>
            </a:pP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5. Key Bindings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A794EB-BC43-4873-B051-F80975A8C450}"/>
              </a:ext>
            </a:extLst>
          </p:cNvPr>
          <p:cNvSpPr txBox="1"/>
          <p:nvPr/>
        </p:nvSpPr>
        <p:spPr>
          <a:xfrm>
            <a:off x="6962730" y="2195317"/>
            <a:ext cx="5050536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320"/>
              </a:spcAft>
            </a:pP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6. Zen Mode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729C84-A9BF-44DA-85D7-4B71694225E1}"/>
              </a:ext>
            </a:extLst>
          </p:cNvPr>
          <p:cNvSpPr txBox="1"/>
          <p:nvPr/>
        </p:nvSpPr>
        <p:spPr>
          <a:xfrm>
            <a:off x="6958803" y="2808856"/>
            <a:ext cx="5355336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320"/>
              </a:spcAft>
            </a:pP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7. Debugger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02CAC2-793B-4EA2-952F-65123C4F9FA3}"/>
              </a:ext>
            </a:extLst>
          </p:cNvPr>
          <p:cNvSpPr txBox="1"/>
          <p:nvPr/>
        </p:nvSpPr>
        <p:spPr>
          <a:xfrm>
            <a:off x="6958803" y="3410092"/>
            <a:ext cx="5526024" cy="39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910"/>
              </a:spcAft>
            </a:pP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b="1" kern="1800" spc="25" dirty="0">
                <a:solidFill>
                  <a:schemeClr val="tx2">
                    <a:lumMod val="10000"/>
                  </a:schemeClr>
                </a:solidFill>
                <a:effectLst/>
                <a:latin typeface="Gabriola" panose="04040605051002020D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Live Share</a:t>
            </a:r>
            <a:endParaRPr lang="en-IN" sz="2000" dirty="0">
              <a:solidFill>
                <a:schemeClr val="tx2">
                  <a:lumMod val="10000"/>
                </a:schemeClr>
              </a:solidFill>
              <a:effectLst/>
              <a:latin typeface="Gabriola" panose="04040605051002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058350-F891-4791-A1AF-366B99FA8C08}"/>
              </a:ext>
            </a:extLst>
          </p:cNvPr>
          <p:cNvSpPr txBox="1"/>
          <p:nvPr/>
        </p:nvSpPr>
        <p:spPr>
          <a:xfrm>
            <a:off x="44307" y="911364"/>
            <a:ext cx="910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======================================================================================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AEEA37-394C-4AA6-8001-B4E90C2DD1F6}"/>
              </a:ext>
            </a:extLst>
          </p:cNvPr>
          <p:cNvSpPr txBox="1"/>
          <p:nvPr/>
        </p:nvSpPr>
        <p:spPr>
          <a:xfrm>
            <a:off x="39680" y="265942"/>
            <a:ext cx="910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======================================================================================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949074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DB4D4-D013-4921-99E7-6A9EE334C5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35A98-CD0A-47BC-82FA-FA03B513BA97}"/>
              </a:ext>
            </a:extLst>
          </p:cNvPr>
          <p:cNvSpPr txBox="1"/>
          <p:nvPr/>
        </p:nvSpPr>
        <p:spPr>
          <a:xfrm>
            <a:off x="1551145" y="1633554"/>
            <a:ext cx="5435442" cy="264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125"/>
              </a:spcAft>
            </a:pPr>
            <a:r>
              <a:rPr lang="en-IN" sz="200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IntelliSense for programming language</a:t>
            </a:r>
            <a:endParaRPr lang="en-IN" sz="200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125"/>
              </a:spcAft>
            </a:pPr>
            <a:r>
              <a:rPr lang="en-IN" sz="200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Command Palette</a:t>
            </a:r>
            <a:endParaRPr lang="en-IN" sz="200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125"/>
              </a:spcAft>
            </a:pPr>
            <a:r>
              <a:rPr lang="en-IN" sz="200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Integrated Version Control (Built-in Git)</a:t>
            </a:r>
            <a:endParaRPr lang="en-IN" sz="200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125"/>
              </a:spcAft>
            </a:pPr>
            <a:r>
              <a:rPr lang="en-IN" sz="200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Debugging</a:t>
            </a:r>
            <a:endParaRPr lang="en-IN" sz="200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125"/>
              </a:spcAft>
            </a:pPr>
            <a:r>
              <a:rPr lang="en-IN" sz="200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Side by Side Editing on different files</a:t>
            </a:r>
            <a:endParaRPr lang="en-IN" sz="200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125"/>
              </a:spcAft>
            </a:pPr>
            <a:r>
              <a:rPr lang="en-IN" sz="2000" dirty="0"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Some Code management features</a:t>
            </a:r>
            <a:endParaRPr lang="en-IN" sz="2000" dirty="0">
              <a:solidFill>
                <a:schemeClr val="accent6">
                  <a:lumMod val="10000"/>
                  <a:lumOff val="9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ADCE4-7E0B-45E7-8611-855D9FF9FE1A}"/>
              </a:ext>
            </a:extLst>
          </p:cNvPr>
          <p:cNvSpPr txBox="1"/>
          <p:nvPr/>
        </p:nvSpPr>
        <p:spPr>
          <a:xfrm>
            <a:off x="1414938" y="623250"/>
            <a:ext cx="6314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chemeClr val="tx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aiandra GD" panose="020E0502030308020204" pitchFamily="34" charset="0"/>
                <a:ea typeface="+mn-ea"/>
                <a:cs typeface="+mn-cs"/>
              </a:rPr>
              <a:t>Advantages of visual studio code :</a:t>
            </a:r>
          </a:p>
        </p:txBody>
      </p:sp>
    </p:spTree>
    <p:extLst>
      <p:ext uri="{BB962C8B-B14F-4D97-AF65-F5344CB8AC3E}">
        <p14:creationId xmlns:p14="http://schemas.microsoft.com/office/powerpoint/2010/main" val="92304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269</Words>
  <Application>Microsoft Office PowerPoint</Application>
  <PresentationFormat>On-screen Show (16:9)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Calibri</vt:lpstr>
      <vt:lpstr>Gabriola</vt:lpstr>
      <vt:lpstr>Maiandra GD</vt:lpstr>
      <vt:lpstr>Menlo</vt:lpstr>
      <vt:lpstr>Dosis ExtraLight</vt:lpstr>
      <vt:lpstr>Arial</vt:lpstr>
      <vt:lpstr>Titillium Web</vt:lpstr>
      <vt:lpstr>Titillium Web Light</vt:lpstr>
      <vt:lpstr>Comic Sans MS</vt:lpstr>
      <vt:lpstr>Mowbray template</vt:lpstr>
      <vt:lpstr>Visual Studio Code</vt:lpstr>
      <vt:lpstr>PowerPoint Presentation</vt:lpstr>
      <vt:lpstr>TIMELINE OF VISUAL STUDIO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</dc:title>
  <dc:creator>mokshatej j</dc:creator>
  <cp:lastModifiedBy>JAMMI MOKSHA TEJ - [CH.EN.U4CSE21023]</cp:lastModifiedBy>
  <cp:revision>22</cp:revision>
  <dcterms:modified xsi:type="dcterms:W3CDTF">2022-03-02T12:17:42Z</dcterms:modified>
</cp:coreProperties>
</file>