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82" r:id="rId4"/>
    <p:sldId id="274" r:id="rId5"/>
    <p:sldId id="280" r:id="rId6"/>
    <p:sldId id="276" r:id="rId7"/>
    <p:sldId id="281" r:id="rId8"/>
    <p:sldId id="277" r:id="rId9"/>
    <p:sldId id="278" r:id="rId10"/>
    <p:sldId id="284" r:id="rId11"/>
    <p:sldId id="283" r:id="rId12"/>
    <p:sldId id="285" r:id="rId13"/>
    <p:sldId id="273" r:id="rId14"/>
  </p:sldIdLst>
  <p:sldSz cx="18288000" cy="10287000"/>
  <p:notesSz cx="6858000" cy="9144000"/>
  <p:embeddedFontLst>
    <p:embeddedFont>
      <p:font typeface="Playfair Display" panose="00000500000000000000" pitchFamily="2" charset="0"/>
      <p:regular r:id="rId16"/>
      <p:bold r:id="rId17"/>
      <p:italic r:id="rId18"/>
      <p:boldItalic r:id="rId19"/>
    </p:embeddedFont>
    <p:embeddedFont>
      <p:font typeface="Playfair Display Italics" panose="020B0604020202020204" charset="0"/>
      <p:regular r:id="rId20"/>
    </p:embeddedFont>
    <p:embeddedFont>
      <p:font typeface="Public Sans" panose="020B0604020202020204" charset="0"/>
      <p:regular r:id="rId21"/>
    </p:embeddedFont>
    <p:embeddedFont>
      <p:font typeface="Public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90C216-FBD6-484E-8FF9-CBD524618439}" v="111" dt="2024-07-10T07:06:07.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94622" autoAdjust="0"/>
  </p:normalViewPr>
  <p:slideViewPr>
    <p:cSldViewPr>
      <p:cViewPr varScale="1">
        <p:scale>
          <a:sx n="47" d="100"/>
          <a:sy n="47" d="100"/>
        </p:scale>
        <p:origin x="93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ksha Kothari" userId="f17744783e93d50d" providerId="LiveId" clId="{BF90C216-FBD6-484E-8FF9-CBD524618439}"/>
    <pc:docChg chg="undo redo custSel addSld delSld modSld sldOrd">
      <pc:chgData name="Moksha Kothari" userId="f17744783e93d50d" providerId="LiveId" clId="{BF90C216-FBD6-484E-8FF9-CBD524618439}" dt="2024-07-10T10:31:10.453" v="10331" actId="1076"/>
      <pc:docMkLst>
        <pc:docMk/>
      </pc:docMkLst>
      <pc:sldChg chg="modSp mod">
        <pc:chgData name="Moksha Kothari" userId="f17744783e93d50d" providerId="LiveId" clId="{BF90C216-FBD6-484E-8FF9-CBD524618439}" dt="2024-07-09T10:14:10.438" v="9144" actId="1036"/>
        <pc:sldMkLst>
          <pc:docMk/>
          <pc:sldMk cId="0" sldId="256"/>
        </pc:sldMkLst>
        <pc:spChg chg="mod">
          <ac:chgData name="Moksha Kothari" userId="f17744783e93d50d" providerId="LiveId" clId="{BF90C216-FBD6-484E-8FF9-CBD524618439}" dt="2024-07-09T10:14:10.438" v="9144" actId="1036"/>
          <ac:spMkLst>
            <pc:docMk/>
            <pc:sldMk cId="0" sldId="256"/>
            <ac:spMk id="2" creationId="{00000000-0000-0000-0000-000000000000}"/>
          </ac:spMkLst>
        </pc:spChg>
        <pc:spChg chg="mod">
          <ac:chgData name="Moksha Kothari" userId="f17744783e93d50d" providerId="LiveId" clId="{BF90C216-FBD6-484E-8FF9-CBD524618439}" dt="2024-07-09T10:14:10.438" v="9144" actId="1036"/>
          <ac:spMkLst>
            <pc:docMk/>
            <pc:sldMk cId="0" sldId="256"/>
            <ac:spMk id="3" creationId="{00000000-0000-0000-0000-000000000000}"/>
          </ac:spMkLst>
        </pc:spChg>
        <pc:spChg chg="mod">
          <ac:chgData name="Moksha Kothari" userId="f17744783e93d50d" providerId="LiveId" clId="{BF90C216-FBD6-484E-8FF9-CBD524618439}" dt="2024-07-09T10:14:10.438" v="9144" actId="1036"/>
          <ac:spMkLst>
            <pc:docMk/>
            <pc:sldMk cId="0" sldId="256"/>
            <ac:spMk id="4" creationId="{00000000-0000-0000-0000-000000000000}"/>
          </ac:spMkLst>
        </pc:spChg>
      </pc:sldChg>
      <pc:sldChg chg="addSp delSp modSp mod">
        <pc:chgData name="Moksha Kothari" userId="f17744783e93d50d" providerId="LiveId" clId="{BF90C216-FBD6-484E-8FF9-CBD524618439}" dt="2024-07-09T05:44:53.998" v="8541" actId="20577"/>
        <pc:sldMkLst>
          <pc:docMk/>
          <pc:sldMk cId="0" sldId="257"/>
        </pc:sldMkLst>
        <pc:spChg chg="mod">
          <ac:chgData name="Moksha Kothari" userId="f17744783e93d50d" providerId="LiveId" clId="{BF90C216-FBD6-484E-8FF9-CBD524618439}" dt="2024-07-09T05:22:00.641" v="7427"/>
          <ac:spMkLst>
            <pc:docMk/>
            <pc:sldMk cId="0" sldId="257"/>
            <ac:spMk id="2" creationId="{00000000-0000-0000-0000-000000000000}"/>
          </ac:spMkLst>
        </pc:spChg>
        <pc:spChg chg="add del mod">
          <ac:chgData name="Moksha Kothari" userId="f17744783e93d50d" providerId="LiveId" clId="{BF90C216-FBD6-484E-8FF9-CBD524618439}" dt="2024-07-09T05:44:53.998" v="8541" actId="20577"/>
          <ac:spMkLst>
            <pc:docMk/>
            <pc:sldMk cId="0" sldId="257"/>
            <ac:spMk id="4" creationId="{00000000-0000-0000-0000-000000000000}"/>
          </ac:spMkLst>
        </pc:spChg>
        <pc:spChg chg="add del mod">
          <ac:chgData name="Moksha Kothari" userId="f17744783e93d50d" providerId="LiveId" clId="{BF90C216-FBD6-484E-8FF9-CBD524618439}" dt="2024-07-08T06:35:56.263" v="726" actId="478"/>
          <ac:spMkLst>
            <pc:docMk/>
            <pc:sldMk cId="0" sldId="257"/>
            <ac:spMk id="5" creationId="{8F7FC042-9F1E-EACF-12AC-B602A9A912B3}"/>
          </ac:spMkLst>
        </pc:spChg>
        <pc:spChg chg="add mod">
          <ac:chgData name="Moksha Kothari" userId="f17744783e93d50d" providerId="LiveId" clId="{BF90C216-FBD6-484E-8FF9-CBD524618439}" dt="2024-07-09T05:32:57.597" v="7911" actId="2711"/>
          <ac:spMkLst>
            <pc:docMk/>
            <pc:sldMk cId="0" sldId="257"/>
            <ac:spMk id="5" creationId="{E20A31CF-938D-A2C3-0EBB-67EE86E20E55}"/>
          </ac:spMkLst>
        </pc:spChg>
        <pc:spChg chg="add mod">
          <ac:chgData name="Moksha Kothari" userId="f17744783e93d50d" providerId="LiveId" clId="{BF90C216-FBD6-484E-8FF9-CBD524618439}" dt="2024-07-09T05:22:16.263" v="7482"/>
          <ac:spMkLst>
            <pc:docMk/>
            <pc:sldMk cId="0" sldId="257"/>
            <ac:spMk id="6" creationId="{6B8C0D2A-1FA7-D6FD-CDAD-84743C0404FD}"/>
          </ac:spMkLst>
        </pc:spChg>
        <pc:graphicFrameChg chg="add del">
          <ac:chgData name="Moksha Kothari" userId="f17744783e93d50d" providerId="LiveId" clId="{BF90C216-FBD6-484E-8FF9-CBD524618439}" dt="2024-07-09T05:23:18.579" v="7499" actId="26606"/>
          <ac:graphicFrameMkLst>
            <pc:docMk/>
            <pc:sldMk cId="0" sldId="257"/>
            <ac:graphicFrameMk id="7" creationId="{99EEF575-7FEA-B054-D6A0-9B8A1B87FB8F}"/>
          </ac:graphicFrameMkLst>
        </pc:graphicFrameChg>
        <pc:graphicFrameChg chg="add del">
          <ac:chgData name="Moksha Kothari" userId="f17744783e93d50d" providerId="LiveId" clId="{BF90C216-FBD6-484E-8FF9-CBD524618439}" dt="2024-07-09T05:23:21.737" v="7501" actId="26606"/>
          <ac:graphicFrameMkLst>
            <pc:docMk/>
            <pc:sldMk cId="0" sldId="257"/>
            <ac:graphicFrameMk id="9" creationId="{8734CCBA-F203-F4C1-E083-E6BDA23B3192}"/>
          </ac:graphicFrameMkLst>
        </pc:graphicFrameChg>
        <pc:graphicFrameChg chg="add del">
          <ac:chgData name="Moksha Kothari" userId="f17744783e93d50d" providerId="LiveId" clId="{BF90C216-FBD6-484E-8FF9-CBD524618439}" dt="2024-07-09T05:23:27.122" v="7503" actId="26606"/>
          <ac:graphicFrameMkLst>
            <pc:docMk/>
            <pc:sldMk cId="0" sldId="257"/>
            <ac:graphicFrameMk id="11" creationId="{900E8BB0-894A-4237-B5E3-9012BB9C345E}"/>
          </ac:graphicFrameMkLst>
        </pc:graphicFrameChg>
      </pc:sldChg>
      <pc:sldChg chg="modSp mod">
        <pc:chgData name="Moksha Kothari" userId="f17744783e93d50d" providerId="LiveId" clId="{BF90C216-FBD6-484E-8FF9-CBD524618439}" dt="2024-07-08T08:00:16.694" v="3410" actId="1076"/>
        <pc:sldMkLst>
          <pc:docMk/>
          <pc:sldMk cId="0" sldId="271"/>
        </pc:sldMkLst>
        <pc:spChg chg="mod">
          <ac:chgData name="Moksha Kothari" userId="f17744783e93d50d" providerId="LiveId" clId="{BF90C216-FBD6-484E-8FF9-CBD524618439}" dt="2024-07-08T08:00:16.694" v="3410" actId="1076"/>
          <ac:spMkLst>
            <pc:docMk/>
            <pc:sldMk cId="0" sldId="271"/>
            <ac:spMk id="36" creationId="{00000000-0000-0000-0000-000000000000}"/>
          </ac:spMkLst>
        </pc:spChg>
      </pc:sldChg>
      <pc:sldChg chg="addSp modSp mod ord">
        <pc:chgData name="Moksha Kothari" userId="f17744783e93d50d" providerId="LiveId" clId="{BF90C216-FBD6-484E-8FF9-CBD524618439}" dt="2024-07-09T12:58:48.351" v="9193" actId="20577"/>
        <pc:sldMkLst>
          <pc:docMk/>
          <pc:sldMk cId="0" sldId="273"/>
        </pc:sldMkLst>
        <pc:spChg chg="mod">
          <ac:chgData name="Moksha Kothari" userId="f17744783e93d50d" providerId="LiveId" clId="{BF90C216-FBD6-484E-8FF9-CBD524618439}" dt="2024-07-09T05:54:06.288" v="9025" actId="1036"/>
          <ac:spMkLst>
            <pc:docMk/>
            <pc:sldMk cId="0" sldId="273"/>
            <ac:spMk id="2" creationId="{00000000-0000-0000-0000-000000000000}"/>
          </ac:spMkLst>
        </pc:spChg>
        <pc:spChg chg="add mod">
          <ac:chgData name="Moksha Kothari" userId="f17744783e93d50d" providerId="LiveId" clId="{BF90C216-FBD6-484E-8FF9-CBD524618439}" dt="2024-07-09T12:58:48.351" v="9193" actId="20577"/>
          <ac:spMkLst>
            <pc:docMk/>
            <pc:sldMk cId="0" sldId="273"/>
            <ac:spMk id="3" creationId="{1249A5E5-6D70-F90A-84C8-2D78E32B0636}"/>
          </ac:spMkLst>
        </pc:spChg>
        <pc:spChg chg="mod">
          <ac:chgData name="Moksha Kothari" userId="f17744783e93d50d" providerId="LiveId" clId="{BF90C216-FBD6-484E-8FF9-CBD524618439}" dt="2024-07-09T05:54:06.288" v="9025" actId="1036"/>
          <ac:spMkLst>
            <pc:docMk/>
            <pc:sldMk cId="0" sldId="273"/>
            <ac:spMk id="5" creationId="{00000000-0000-0000-0000-000000000000}"/>
          </ac:spMkLst>
        </pc:spChg>
      </pc:sldChg>
      <pc:sldChg chg="addSp delSp modSp add mod ord">
        <pc:chgData name="Moksha Kothari" userId="f17744783e93d50d" providerId="LiveId" clId="{BF90C216-FBD6-484E-8FF9-CBD524618439}" dt="2024-07-09T05:37:18.469" v="8110" actId="57"/>
        <pc:sldMkLst>
          <pc:docMk/>
          <pc:sldMk cId="1716768739" sldId="274"/>
        </pc:sldMkLst>
        <pc:spChg chg="mod">
          <ac:chgData name="Moksha Kothari" userId="f17744783e93d50d" providerId="LiveId" clId="{BF90C216-FBD6-484E-8FF9-CBD524618439}" dt="2024-07-08T06:19:51.367" v="4"/>
          <ac:spMkLst>
            <pc:docMk/>
            <pc:sldMk cId="1716768739" sldId="274"/>
            <ac:spMk id="2" creationId="{00000000-0000-0000-0000-000000000000}"/>
          </ac:spMkLst>
        </pc:spChg>
        <pc:spChg chg="add del mod">
          <ac:chgData name="Moksha Kothari" userId="f17744783e93d50d" providerId="LiveId" clId="{BF90C216-FBD6-484E-8FF9-CBD524618439}" dt="2024-07-09T05:37:18.469" v="8110" actId="57"/>
          <ac:spMkLst>
            <pc:docMk/>
            <pc:sldMk cId="1716768739" sldId="274"/>
            <ac:spMk id="4" creationId="{00000000-0000-0000-0000-000000000000}"/>
          </ac:spMkLst>
        </pc:spChg>
        <pc:cxnChg chg="add del">
          <ac:chgData name="Moksha Kothari" userId="f17744783e93d50d" providerId="LiveId" clId="{BF90C216-FBD6-484E-8FF9-CBD524618439}" dt="2024-07-08T08:15:01.215" v="3720" actId="478"/>
          <ac:cxnSpMkLst>
            <pc:docMk/>
            <pc:sldMk cId="1716768739" sldId="274"/>
            <ac:cxnSpMk id="6" creationId="{CC3A8003-CD59-73A4-2C26-3A4B5D5487FC}"/>
          </ac:cxnSpMkLst>
        </pc:cxnChg>
        <pc:cxnChg chg="add del mod">
          <ac:chgData name="Moksha Kothari" userId="f17744783e93d50d" providerId="LiveId" clId="{BF90C216-FBD6-484E-8FF9-CBD524618439}" dt="2024-07-08T08:15:13.644" v="3724" actId="11529"/>
          <ac:cxnSpMkLst>
            <pc:docMk/>
            <pc:sldMk cId="1716768739" sldId="274"/>
            <ac:cxnSpMk id="8" creationId="{CB848DE6-9BB5-5EC3-5285-4F65F90ACAD9}"/>
          </ac:cxnSpMkLst>
        </pc:cxnChg>
      </pc:sldChg>
      <pc:sldChg chg="addSp delSp modSp add del mod">
        <pc:chgData name="Moksha Kothari" userId="f17744783e93d50d" providerId="LiveId" clId="{BF90C216-FBD6-484E-8FF9-CBD524618439}" dt="2024-07-08T08:21:57.708" v="4038" actId="47"/>
        <pc:sldMkLst>
          <pc:docMk/>
          <pc:sldMk cId="340323735" sldId="275"/>
        </pc:sldMkLst>
        <pc:spChg chg="mod">
          <ac:chgData name="Moksha Kothari" userId="f17744783e93d50d" providerId="LiveId" clId="{BF90C216-FBD6-484E-8FF9-CBD524618439}" dt="2024-07-08T06:20:25.148" v="14" actId="20577"/>
          <ac:spMkLst>
            <pc:docMk/>
            <pc:sldMk cId="340323735" sldId="275"/>
            <ac:spMk id="2" creationId="{00000000-0000-0000-0000-000000000000}"/>
          </ac:spMkLst>
        </pc:spChg>
        <pc:spChg chg="del mod">
          <ac:chgData name="Moksha Kothari" userId="f17744783e93d50d" providerId="LiveId" clId="{BF90C216-FBD6-484E-8FF9-CBD524618439}" dt="2024-07-08T08:15:23.921" v="3726" actId="478"/>
          <ac:spMkLst>
            <pc:docMk/>
            <pc:sldMk cId="340323735" sldId="275"/>
            <ac:spMk id="3" creationId="{00000000-0000-0000-0000-000000000000}"/>
          </ac:spMkLst>
        </pc:spChg>
        <pc:spChg chg="del">
          <ac:chgData name="Moksha Kothari" userId="f17744783e93d50d" providerId="LiveId" clId="{BF90C216-FBD6-484E-8FF9-CBD524618439}" dt="2024-07-08T07:59:42.811" v="3408" actId="478"/>
          <ac:spMkLst>
            <pc:docMk/>
            <pc:sldMk cId="340323735" sldId="275"/>
            <ac:spMk id="4" creationId="{00000000-0000-0000-0000-000000000000}"/>
          </ac:spMkLst>
        </pc:spChg>
        <pc:spChg chg="add del mod">
          <ac:chgData name="Moksha Kothari" userId="f17744783e93d50d" providerId="LiveId" clId="{BF90C216-FBD6-484E-8FF9-CBD524618439}" dt="2024-07-08T08:13:05.446" v="3708" actId="21"/>
          <ac:spMkLst>
            <pc:docMk/>
            <pc:sldMk cId="340323735" sldId="275"/>
            <ac:spMk id="5" creationId="{C17DB110-EBD7-5A07-6403-58A0824A5631}"/>
          </ac:spMkLst>
        </pc:spChg>
        <pc:spChg chg="add del mod">
          <ac:chgData name="Moksha Kothari" userId="f17744783e93d50d" providerId="LiveId" clId="{BF90C216-FBD6-484E-8FF9-CBD524618439}" dt="2024-07-08T08:13:05.446" v="3708" actId="21"/>
          <ac:spMkLst>
            <pc:docMk/>
            <pc:sldMk cId="340323735" sldId="275"/>
            <ac:spMk id="6" creationId="{4E7C1DDB-1795-49C5-1C86-B83545E8025F}"/>
          </ac:spMkLst>
        </pc:spChg>
        <pc:spChg chg="add del mod">
          <ac:chgData name="Moksha Kothari" userId="f17744783e93d50d" providerId="LiveId" clId="{BF90C216-FBD6-484E-8FF9-CBD524618439}" dt="2024-07-08T08:02:06.269" v="3452" actId="478"/>
          <ac:spMkLst>
            <pc:docMk/>
            <pc:sldMk cId="340323735" sldId="275"/>
            <ac:spMk id="7" creationId="{48A920E3-2EF2-675F-A479-117F0024026D}"/>
          </ac:spMkLst>
        </pc:spChg>
        <pc:spChg chg="add del mod">
          <ac:chgData name="Moksha Kothari" userId="f17744783e93d50d" providerId="LiveId" clId="{BF90C216-FBD6-484E-8FF9-CBD524618439}" dt="2024-07-08T08:13:33.452" v="3715" actId="1036"/>
          <ac:spMkLst>
            <pc:docMk/>
            <pc:sldMk cId="340323735" sldId="275"/>
            <ac:spMk id="8" creationId="{EFA40D49-39A7-C7F7-CF5C-4873D66602C3}"/>
          </ac:spMkLst>
        </pc:spChg>
        <pc:spChg chg="add del mod">
          <ac:chgData name="Moksha Kothari" userId="f17744783e93d50d" providerId="LiveId" clId="{BF90C216-FBD6-484E-8FF9-CBD524618439}" dt="2024-07-08T08:16:27.352" v="3801" actId="21"/>
          <ac:spMkLst>
            <pc:docMk/>
            <pc:sldMk cId="340323735" sldId="275"/>
            <ac:spMk id="9" creationId="{1F1FB7D5-0F7C-75C8-8899-4EBBD24AE8DC}"/>
          </ac:spMkLst>
        </pc:spChg>
        <pc:spChg chg="add del mod">
          <ac:chgData name="Moksha Kothari" userId="f17744783e93d50d" providerId="LiveId" clId="{BF90C216-FBD6-484E-8FF9-CBD524618439}" dt="2024-07-08T08:02:00.062" v="3451" actId="478"/>
          <ac:spMkLst>
            <pc:docMk/>
            <pc:sldMk cId="340323735" sldId="275"/>
            <ac:spMk id="10" creationId="{DD1BD58A-6E88-C424-9373-B0D6020FF6CD}"/>
          </ac:spMkLst>
        </pc:spChg>
        <pc:spChg chg="add del mod">
          <ac:chgData name="Moksha Kothari" userId="f17744783e93d50d" providerId="LiveId" clId="{BF90C216-FBD6-484E-8FF9-CBD524618439}" dt="2024-07-08T08:13:05.446" v="3708" actId="21"/>
          <ac:spMkLst>
            <pc:docMk/>
            <pc:sldMk cId="340323735" sldId="275"/>
            <ac:spMk id="11" creationId="{4EF1076B-C690-0102-D7B4-9A8916D165D0}"/>
          </ac:spMkLst>
        </pc:spChg>
        <pc:spChg chg="add del mod">
          <ac:chgData name="Moksha Kothari" userId="f17744783e93d50d" providerId="LiveId" clId="{BF90C216-FBD6-484E-8FF9-CBD524618439}" dt="2024-07-08T08:13:05.446" v="3708" actId="21"/>
          <ac:spMkLst>
            <pc:docMk/>
            <pc:sldMk cId="340323735" sldId="275"/>
            <ac:spMk id="12" creationId="{9292EAD4-75F0-7FEA-1A4A-A8BB9F553E4C}"/>
          </ac:spMkLst>
        </pc:spChg>
        <pc:spChg chg="add del mod">
          <ac:chgData name="Moksha Kothari" userId="f17744783e93d50d" providerId="LiveId" clId="{BF90C216-FBD6-484E-8FF9-CBD524618439}" dt="2024-07-08T08:02:06.269" v="3452" actId="478"/>
          <ac:spMkLst>
            <pc:docMk/>
            <pc:sldMk cId="340323735" sldId="275"/>
            <ac:spMk id="13" creationId="{F6B7FE49-0DD2-9747-64AA-E1109B29955F}"/>
          </ac:spMkLst>
        </pc:spChg>
        <pc:spChg chg="add del mod">
          <ac:chgData name="Moksha Kothari" userId="f17744783e93d50d" providerId="LiveId" clId="{BF90C216-FBD6-484E-8FF9-CBD524618439}" dt="2024-07-08T08:13:05.446" v="3708" actId="21"/>
          <ac:spMkLst>
            <pc:docMk/>
            <pc:sldMk cId="340323735" sldId="275"/>
            <ac:spMk id="14" creationId="{4E629EAF-2F49-7AC6-7E12-EA489B7E0866}"/>
          </ac:spMkLst>
        </pc:spChg>
        <pc:spChg chg="add del mod">
          <ac:chgData name="Moksha Kothari" userId="f17744783e93d50d" providerId="LiveId" clId="{BF90C216-FBD6-484E-8FF9-CBD524618439}" dt="2024-07-08T08:13:05.446" v="3708" actId="21"/>
          <ac:spMkLst>
            <pc:docMk/>
            <pc:sldMk cId="340323735" sldId="275"/>
            <ac:spMk id="15" creationId="{063BA84D-535E-D145-0589-EAB2B1A2EAB0}"/>
          </ac:spMkLst>
        </pc:spChg>
        <pc:spChg chg="add del mod">
          <ac:chgData name="Moksha Kothari" userId="f17744783e93d50d" providerId="LiveId" clId="{BF90C216-FBD6-484E-8FF9-CBD524618439}" dt="2024-07-08T08:02:06.269" v="3452" actId="478"/>
          <ac:spMkLst>
            <pc:docMk/>
            <pc:sldMk cId="340323735" sldId="275"/>
            <ac:spMk id="16" creationId="{0DC83E32-C1EB-3538-68C6-40624ADBA6A5}"/>
          </ac:spMkLst>
        </pc:spChg>
        <pc:spChg chg="add del mod">
          <ac:chgData name="Moksha Kothari" userId="f17744783e93d50d" providerId="LiveId" clId="{BF90C216-FBD6-484E-8FF9-CBD524618439}" dt="2024-07-08T08:13:05.446" v="3708" actId="21"/>
          <ac:spMkLst>
            <pc:docMk/>
            <pc:sldMk cId="340323735" sldId="275"/>
            <ac:spMk id="17" creationId="{D1F459A4-06C6-F385-F240-18CDD52A2CB9}"/>
          </ac:spMkLst>
        </pc:spChg>
        <pc:spChg chg="add del mod">
          <ac:chgData name="Moksha Kothari" userId="f17744783e93d50d" providerId="LiveId" clId="{BF90C216-FBD6-484E-8FF9-CBD524618439}" dt="2024-07-08T08:13:05.446" v="3708" actId="21"/>
          <ac:spMkLst>
            <pc:docMk/>
            <pc:sldMk cId="340323735" sldId="275"/>
            <ac:spMk id="18" creationId="{B2DEA39C-B78E-A271-E68A-2F81B1BAC927}"/>
          </ac:spMkLst>
        </pc:spChg>
        <pc:spChg chg="add del mod">
          <ac:chgData name="Moksha Kothari" userId="f17744783e93d50d" providerId="LiveId" clId="{BF90C216-FBD6-484E-8FF9-CBD524618439}" dt="2024-07-08T08:02:06.269" v="3452" actId="478"/>
          <ac:spMkLst>
            <pc:docMk/>
            <pc:sldMk cId="340323735" sldId="275"/>
            <ac:spMk id="19" creationId="{E0DBE1D8-58FF-BCAF-A738-0898415F99BB}"/>
          </ac:spMkLst>
        </pc:spChg>
        <pc:spChg chg="mod">
          <ac:chgData name="Moksha Kothari" userId="f17744783e93d50d" providerId="LiveId" clId="{BF90C216-FBD6-484E-8FF9-CBD524618439}" dt="2024-07-08T08:00:28.240" v="3411"/>
          <ac:spMkLst>
            <pc:docMk/>
            <pc:sldMk cId="340323735" sldId="275"/>
            <ac:spMk id="21" creationId="{175C9BA3-65DF-E535-61B5-2FF58ED94B37}"/>
          </ac:spMkLst>
        </pc:spChg>
        <pc:spChg chg="mod">
          <ac:chgData name="Moksha Kothari" userId="f17744783e93d50d" providerId="LiveId" clId="{BF90C216-FBD6-484E-8FF9-CBD524618439}" dt="2024-07-08T08:00:28.240" v="3411"/>
          <ac:spMkLst>
            <pc:docMk/>
            <pc:sldMk cId="340323735" sldId="275"/>
            <ac:spMk id="22" creationId="{7878DE42-5637-A3F3-407F-E5516B6CAD67}"/>
          </ac:spMkLst>
        </pc:spChg>
        <pc:spChg chg="mod">
          <ac:chgData name="Moksha Kothari" userId="f17744783e93d50d" providerId="LiveId" clId="{BF90C216-FBD6-484E-8FF9-CBD524618439}" dt="2024-07-08T08:00:28.240" v="3411"/>
          <ac:spMkLst>
            <pc:docMk/>
            <pc:sldMk cId="340323735" sldId="275"/>
            <ac:spMk id="24" creationId="{366613BA-0C43-BB07-75CB-175DF0F43038}"/>
          </ac:spMkLst>
        </pc:spChg>
        <pc:spChg chg="mod">
          <ac:chgData name="Moksha Kothari" userId="f17744783e93d50d" providerId="LiveId" clId="{BF90C216-FBD6-484E-8FF9-CBD524618439}" dt="2024-07-08T08:00:28.240" v="3411"/>
          <ac:spMkLst>
            <pc:docMk/>
            <pc:sldMk cId="340323735" sldId="275"/>
            <ac:spMk id="25" creationId="{36030AE3-84B6-36AC-CFF8-9BAED15047D6}"/>
          </ac:spMkLst>
        </pc:spChg>
        <pc:spChg chg="mod">
          <ac:chgData name="Moksha Kothari" userId="f17744783e93d50d" providerId="LiveId" clId="{BF90C216-FBD6-484E-8FF9-CBD524618439}" dt="2024-07-08T08:00:28.240" v="3411"/>
          <ac:spMkLst>
            <pc:docMk/>
            <pc:sldMk cId="340323735" sldId="275"/>
            <ac:spMk id="27" creationId="{257E6056-AD1F-1A65-7088-FB7796C6F357}"/>
          </ac:spMkLst>
        </pc:spChg>
        <pc:spChg chg="mod">
          <ac:chgData name="Moksha Kothari" userId="f17744783e93d50d" providerId="LiveId" clId="{BF90C216-FBD6-484E-8FF9-CBD524618439}" dt="2024-07-08T08:00:28.240" v="3411"/>
          <ac:spMkLst>
            <pc:docMk/>
            <pc:sldMk cId="340323735" sldId="275"/>
            <ac:spMk id="28" creationId="{5ED4DA92-A221-5364-C0D6-870B676AD908}"/>
          </ac:spMkLst>
        </pc:spChg>
        <pc:spChg chg="mod">
          <ac:chgData name="Moksha Kothari" userId="f17744783e93d50d" providerId="LiveId" clId="{BF90C216-FBD6-484E-8FF9-CBD524618439}" dt="2024-07-08T08:00:28.240" v="3411"/>
          <ac:spMkLst>
            <pc:docMk/>
            <pc:sldMk cId="340323735" sldId="275"/>
            <ac:spMk id="30" creationId="{20D950F8-09D2-BF8D-2C91-392A5F81D4C0}"/>
          </ac:spMkLst>
        </pc:spChg>
        <pc:spChg chg="mod">
          <ac:chgData name="Moksha Kothari" userId="f17744783e93d50d" providerId="LiveId" clId="{BF90C216-FBD6-484E-8FF9-CBD524618439}" dt="2024-07-08T08:00:28.240" v="3411"/>
          <ac:spMkLst>
            <pc:docMk/>
            <pc:sldMk cId="340323735" sldId="275"/>
            <ac:spMk id="31" creationId="{6BC9E692-09BE-FB8B-067E-34F66FA397C6}"/>
          </ac:spMkLst>
        </pc:spChg>
        <pc:spChg chg="mod">
          <ac:chgData name="Moksha Kothari" userId="f17744783e93d50d" providerId="LiveId" clId="{BF90C216-FBD6-484E-8FF9-CBD524618439}" dt="2024-07-08T08:00:28.240" v="3411"/>
          <ac:spMkLst>
            <pc:docMk/>
            <pc:sldMk cId="340323735" sldId="275"/>
            <ac:spMk id="33" creationId="{BD3D4A63-0AF5-59B5-8445-B576DEAFCDB3}"/>
          </ac:spMkLst>
        </pc:spChg>
        <pc:spChg chg="mod">
          <ac:chgData name="Moksha Kothari" userId="f17744783e93d50d" providerId="LiveId" clId="{BF90C216-FBD6-484E-8FF9-CBD524618439}" dt="2024-07-08T08:00:28.240" v="3411"/>
          <ac:spMkLst>
            <pc:docMk/>
            <pc:sldMk cId="340323735" sldId="275"/>
            <ac:spMk id="34" creationId="{329BD604-A6BF-E476-3C33-9B871CCF0354}"/>
          </ac:spMkLst>
        </pc:spChg>
        <pc:spChg chg="add del mod">
          <ac:chgData name="Moksha Kothari" userId="f17744783e93d50d" providerId="LiveId" clId="{BF90C216-FBD6-484E-8FF9-CBD524618439}" dt="2024-07-08T08:01:22.513" v="3429" actId="478"/>
          <ac:spMkLst>
            <pc:docMk/>
            <pc:sldMk cId="340323735" sldId="275"/>
            <ac:spMk id="35" creationId="{A4452CBA-C018-E318-74CE-2A683678D1CA}"/>
          </ac:spMkLst>
        </pc:spChg>
        <pc:grpChg chg="add del mod">
          <ac:chgData name="Moksha Kothari" userId="f17744783e93d50d" providerId="LiveId" clId="{BF90C216-FBD6-484E-8FF9-CBD524618439}" dt="2024-07-08T08:13:05.446" v="3708" actId="21"/>
          <ac:grpSpMkLst>
            <pc:docMk/>
            <pc:sldMk cId="340323735" sldId="275"/>
            <ac:grpSpMk id="20" creationId="{6E01C341-D0C2-42F2-E1AE-252236A76196}"/>
          </ac:grpSpMkLst>
        </pc:grpChg>
        <pc:grpChg chg="add del mod">
          <ac:chgData name="Moksha Kothari" userId="f17744783e93d50d" providerId="LiveId" clId="{BF90C216-FBD6-484E-8FF9-CBD524618439}" dt="2024-07-08T08:16:27.352" v="3801" actId="21"/>
          <ac:grpSpMkLst>
            <pc:docMk/>
            <pc:sldMk cId="340323735" sldId="275"/>
            <ac:grpSpMk id="23" creationId="{07727C11-9203-8BA6-19E4-F71147C8B9BC}"/>
          </ac:grpSpMkLst>
        </pc:grpChg>
        <pc:grpChg chg="add del mod">
          <ac:chgData name="Moksha Kothari" userId="f17744783e93d50d" providerId="LiveId" clId="{BF90C216-FBD6-484E-8FF9-CBD524618439}" dt="2024-07-08T08:13:05.446" v="3708" actId="21"/>
          <ac:grpSpMkLst>
            <pc:docMk/>
            <pc:sldMk cId="340323735" sldId="275"/>
            <ac:grpSpMk id="26" creationId="{A2B6888F-EBE0-AFDA-BE77-59D30FF30882}"/>
          </ac:grpSpMkLst>
        </pc:grpChg>
        <pc:grpChg chg="add del mod">
          <ac:chgData name="Moksha Kothari" userId="f17744783e93d50d" providerId="LiveId" clId="{BF90C216-FBD6-484E-8FF9-CBD524618439}" dt="2024-07-08T08:13:05.446" v="3708" actId="21"/>
          <ac:grpSpMkLst>
            <pc:docMk/>
            <pc:sldMk cId="340323735" sldId="275"/>
            <ac:grpSpMk id="29" creationId="{D24A92D0-6353-3FE9-963A-281C015DBEBB}"/>
          </ac:grpSpMkLst>
        </pc:grpChg>
        <pc:grpChg chg="add del mod">
          <ac:chgData name="Moksha Kothari" userId="f17744783e93d50d" providerId="LiveId" clId="{BF90C216-FBD6-484E-8FF9-CBD524618439}" dt="2024-07-08T08:13:05.446" v="3708" actId="21"/>
          <ac:grpSpMkLst>
            <pc:docMk/>
            <pc:sldMk cId="340323735" sldId="275"/>
            <ac:grpSpMk id="32" creationId="{DE58AE92-D32E-9F17-5E9B-FAB709CBC1D2}"/>
          </ac:grpSpMkLst>
        </pc:grpChg>
        <pc:cxnChg chg="add mod">
          <ac:chgData name="Moksha Kothari" userId="f17744783e93d50d" providerId="LiveId" clId="{BF90C216-FBD6-484E-8FF9-CBD524618439}" dt="2024-07-08T08:15:58.313" v="3731" actId="1582"/>
          <ac:cxnSpMkLst>
            <pc:docMk/>
            <pc:sldMk cId="340323735" sldId="275"/>
            <ac:cxnSpMk id="37" creationId="{BE86ABDD-0A5F-D6D8-A3DD-29C13228F62A}"/>
          </ac:cxnSpMkLst>
        </pc:cxnChg>
      </pc:sldChg>
      <pc:sldChg chg="addSp delSp modSp add mod">
        <pc:chgData name="Moksha Kothari" userId="f17744783e93d50d" providerId="LiveId" clId="{BF90C216-FBD6-484E-8FF9-CBD524618439}" dt="2024-07-09T13:21:03.134" v="9997" actId="478"/>
        <pc:sldMkLst>
          <pc:docMk/>
          <pc:sldMk cId="1387995287" sldId="276"/>
        </pc:sldMkLst>
        <pc:spChg chg="mod">
          <ac:chgData name="Moksha Kothari" userId="f17744783e93d50d" providerId="LiveId" clId="{BF90C216-FBD6-484E-8FF9-CBD524618439}" dt="2024-07-08T13:33:34.316" v="6853" actId="1076"/>
          <ac:spMkLst>
            <pc:docMk/>
            <pc:sldMk cId="1387995287" sldId="276"/>
            <ac:spMk id="2" creationId="{00000000-0000-0000-0000-000000000000}"/>
          </ac:spMkLst>
        </pc:spChg>
        <pc:spChg chg="mod">
          <ac:chgData name="Moksha Kothari" userId="f17744783e93d50d" providerId="LiveId" clId="{BF90C216-FBD6-484E-8FF9-CBD524618439}" dt="2024-07-09T13:19:00.420" v="9977" actId="1037"/>
          <ac:spMkLst>
            <pc:docMk/>
            <pc:sldMk cId="1387995287" sldId="276"/>
            <ac:spMk id="3" creationId="{00000000-0000-0000-0000-000000000000}"/>
          </ac:spMkLst>
        </pc:spChg>
        <pc:spChg chg="del">
          <ac:chgData name="Moksha Kothari" userId="f17744783e93d50d" providerId="LiveId" clId="{BF90C216-FBD6-484E-8FF9-CBD524618439}" dt="2024-07-08T10:16:02.194" v="5057" actId="478"/>
          <ac:spMkLst>
            <pc:docMk/>
            <pc:sldMk cId="1387995287" sldId="276"/>
            <ac:spMk id="4" creationId="{00000000-0000-0000-0000-000000000000}"/>
          </ac:spMkLst>
        </pc:spChg>
        <pc:spChg chg="mod">
          <ac:chgData name="Moksha Kothari" userId="f17744783e93d50d" providerId="LiveId" clId="{BF90C216-FBD6-484E-8FF9-CBD524618439}" dt="2024-07-08T10:17:41.272" v="5082" actId="13822"/>
          <ac:spMkLst>
            <pc:docMk/>
            <pc:sldMk cId="1387995287" sldId="276"/>
            <ac:spMk id="6" creationId="{59F4AE79-B9D5-7A9F-D9C1-9D9677F002D7}"/>
          </ac:spMkLst>
        </pc:spChg>
        <pc:spChg chg="mod">
          <ac:chgData name="Moksha Kothari" userId="f17744783e93d50d" providerId="LiveId" clId="{BF90C216-FBD6-484E-8FF9-CBD524618439}" dt="2024-07-08T10:17:41.272" v="5082" actId="13822"/>
          <ac:spMkLst>
            <pc:docMk/>
            <pc:sldMk cId="1387995287" sldId="276"/>
            <ac:spMk id="7" creationId="{487D2372-C9FC-799E-A47E-6FB39D9CEFA4}"/>
          </ac:spMkLst>
        </pc:spChg>
        <pc:spChg chg="add del mod">
          <ac:chgData name="Moksha Kothari" userId="f17744783e93d50d" providerId="LiveId" clId="{BF90C216-FBD6-484E-8FF9-CBD524618439}" dt="2024-07-08T13:26:18.630" v="6789" actId="478"/>
          <ac:spMkLst>
            <pc:docMk/>
            <pc:sldMk cId="1387995287" sldId="276"/>
            <ac:spMk id="8" creationId="{86F8A888-3A8B-280B-BFD6-E62E32A84F2E}"/>
          </ac:spMkLst>
        </pc:spChg>
        <pc:spChg chg="add del mod">
          <ac:chgData name="Moksha Kothari" userId="f17744783e93d50d" providerId="LiveId" clId="{BF90C216-FBD6-484E-8FF9-CBD524618439}" dt="2024-07-08T12:54:36.027" v="5669" actId="478"/>
          <ac:spMkLst>
            <pc:docMk/>
            <pc:sldMk cId="1387995287" sldId="276"/>
            <ac:spMk id="9" creationId="{44465EFE-EA8C-D434-B476-5FA3E7A66B28}"/>
          </ac:spMkLst>
        </pc:spChg>
        <pc:spChg chg="add del mod">
          <ac:chgData name="Moksha Kothari" userId="f17744783e93d50d" providerId="LiveId" clId="{BF90C216-FBD6-484E-8FF9-CBD524618439}" dt="2024-07-08T12:54:36.027" v="5669" actId="478"/>
          <ac:spMkLst>
            <pc:docMk/>
            <pc:sldMk cId="1387995287" sldId="276"/>
            <ac:spMk id="10" creationId="{3BBA9E85-1499-2256-56D1-D2C4954F0D7E}"/>
          </ac:spMkLst>
        </pc:spChg>
        <pc:spChg chg="add del mod">
          <ac:chgData name="Moksha Kothari" userId="f17744783e93d50d" providerId="LiveId" clId="{BF90C216-FBD6-484E-8FF9-CBD524618439}" dt="2024-07-08T12:54:36.027" v="5669" actId="478"/>
          <ac:spMkLst>
            <pc:docMk/>
            <pc:sldMk cId="1387995287" sldId="276"/>
            <ac:spMk id="11" creationId="{4D387D81-63E7-E5BA-71BD-FBF609F482B2}"/>
          </ac:spMkLst>
        </pc:spChg>
        <pc:spChg chg="add del mod">
          <ac:chgData name="Moksha Kothari" userId="f17744783e93d50d" providerId="LiveId" clId="{BF90C216-FBD6-484E-8FF9-CBD524618439}" dt="2024-07-08T10:25:33.355" v="5490" actId="11529"/>
          <ac:spMkLst>
            <pc:docMk/>
            <pc:sldMk cId="1387995287" sldId="276"/>
            <ac:spMk id="14" creationId="{7CC8CE78-50A4-28D8-7C38-A4346E724993}"/>
          </ac:spMkLst>
        </pc:spChg>
        <pc:spChg chg="add del">
          <ac:chgData name="Moksha Kothari" userId="f17744783e93d50d" providerId="LiveId" clId="{BF90C216-FBD6-484E-8FF9-CBD524618439}" dt="2024-07-09T13:21:03.134" v="9997" actId="478"/>
          <ac:spMkLst>
            <pc:docMk/>
            <pc:sldMk cId="1387995287" sldId="276"/>
            <ac:spMk id="15" creationId="{CF516475-05CD-71FB-5F35-192BC15DB533}"/>
          </ac:spMkLst>
        </pc:spChg>
        <pc:spChg chg="add del mod">
          <ac:chgData name="Moksha Kothari" userId="f17744783e93d50d" providerId="LiveId" clId="{BF90C216-FBD6-484E-8FF9-CBD524618439}" dt="2024-07-08T13:26:18.630" v="6789" actId="478"/>
          <ac:spMkLst>
            <pc:docMk/>
            <pc:sldMk cId="1387995287" sldId="276"/>
            <ac:spMk id="28" creationId="{495F509D-D8E1-2EE0-EF22-2738FA240546}"/>
          </ac:spMkLst>
        </pc:spChg>
        <pc:spChg chg="add mod">
          <ac:chgData name="Moksha Kothari" userId="f17744783e93d50d" providerId="LiveId" clId="{BF90C216-FBD6-484E-8FF9-CBD524618439}" dt="2024-07-08T13:33:52.533" v="6901" actId="1037"/>
          <ac:spMkLst>
            <pc:docMk/>
            <pc:sldMk cId="1387995287" sldId="276"/>
            <ac:spMk id="31" creationId="{E191B55F-5F57-A240-AB6B-232863DC4E3A}"/>
          </ac:spMkLst>
        </pc:spChg>
        <pc:spChg chg="add mod">
          <ac:chgData name="Moksha Kothari" userId="f17744783e93d50d" providerId="LiveId" clId="{BF90C216-FBD6-484E-8FF9-CBD524618439}" dt="2024-07-09T13:19:15.519" v="9984" actId="1037"/>
          <ac:spMkLst>
            <pc:docMk/>
            <pc:sldMk cId="1387995287" sldId="276"/>
            <ac:spMk id="40" creationId="{7E2414C0-61B9-7EF6-CF8C-BB8533F52930}"/>
          </ac:spMkLst>
        </pc:spChg>
        <pc:spChg chg="add mod">
          <ac:chgData name="Moksha Kothari" userId="f17744783e93d50d" providerId="LiveId" clId="{BF90C216-FBD6-484E-8FF9-CBD524618439}" dt="2024-07-09T13:19:15.519" v="9984" actId="1037"/>
          <ac:spMkLst>
            <pc:docMk/>
            <pc:sldMk cId="1387995287" sldId="276"/>
            <ac:spMk id="44" creationId="{DE8A3101-E030-62FA-4F03-A4A8A25B2195}"/>
          </ac:spMkLst>
        </pc:spChg>
        <pc:spChg chg="add mod">
          <ac:chgData name="Moksha Kothari" userId="f17744783e93d50d" providerId="LiveId" clId="{BF90C216-FBD6-484E-8FF9-CBD524618439}" dt="2024-07-09T13:19:15.519" v="9984" actId="1037"/>
          <ac:spMkLst>
            <pc:docMk/>
            <pc:sldMk cId="1387995287" sldId="276"/>
            <ac:spMk id="55" creationId="{52C1706D-BAD4-26D5-C3B2-B4D018F52ED2}"/>
          </ac:spMkLst>
        </pc:spChg>
        <pc:spChg chg="add mod">
          <ac:chgData name="Moksha Kothari" userId="f17744783e93d50d" providerId="LiveId" clId="{BF90C216-FBD6-484E-8FF9-CBD524618439}" dt="2024-07-08T13:37:24.773" v="7037" actId="1038"/>
          <ac:spMkLst>
            <pc:docMk/>
            <pc:sldMk cId="1387995287" sldId="276"/>
            <ac:spMk id="59" creationId="{EEDB93D4-0876-0982-9D6F-C23A30A53947}"/>
          </ac:spMkLst>
        </pc:spChg>
        <pc:spChg chg="add mod">
          <ac:chgData name="Moksha Kothari" userId="f17744783e93d50d" providerId="LiveId" clId="{BF90C216-FBD6-484E-8FF9-CBD524618439}" dt="2024-07-09T13:19:15.519" v="9984" actId="1037"/>
          <ac:spMkLst>
            <pc:docMk/>
            <pc:sldMk cId="1387995287" sldId="276"/>
            <ac:spMk id="62" creationId="{C3D8415E-E797-6521-B7B4-4836A3849AE2}"/>
          </ac:spMkLst>
        </pc:spChg>
        <pc:spChg chg="add mod">
          <ac:chgData name="Moksha Kothari" userId="f17744783e93d50d" providerId="LiveId" clId="{BF90C216-FBD6-484E-8FF9-CBD524618439}" dt="2024-07-09T13:19:15.519" v="9984" actId="1037"/>
          <ac:spMkLst>
            <pc:docMk/>
            <pc:sldMk cId="1387995287" sldId="276"/>
            <ac:spMk id="64" creationId="{635559AD-AD1D-3615-D600-22B5EF78E5DB}"/>
          </ac:spMkLst>
        </pc:spChg>
        <pc:spChg chg="add mod">
          <ac:chgData name="Moksha Kothari" userId="f17744783e93d50d" providerId="LiveId" clId="{BF90C216-FBD6-484E-8FF9-CBD524618439}" dt="2024-07-09T13:19:15.519" v="9984" actId="1037"/>
          <ac:spMkLst>
            <pc:docMk/>
            <pc:sldMk cId="1387995287" sldId="276"/>
            <ac:spMk id="74" creationId="{18EF0CF2-F3DB-1EDC-CBC3-DEC0EA2B632E}"/>
          </ac:spMkLst>
        </pc:spChg>
        <pc:spChg chg="add mod">
          <ac:chgData name="Moksha Kothari" userId="f17744783e93d50d" providerId="LiveId" clId="{BF90C216-FBD6-484E-8FF9-CBD524618439}" dt="2024-07-09T13:19:15.519" v="9984" actId="1037"/>
          <ac:spMkLst>
            <pc:docMk/>
            <pc:sldMk cId="1387995287" sldId="276"/>
            <ac:spMk id="76" creationId="{B6CF99B5-AD62-444E-7723-5183BA552D2C}"/>
          </ac:spMkLst>
        </pc:spChg>
        <pc:spChg chg="add mod">
          <ac:chgData name="Moksha Kothari" userId="f17744783e93d50d" providerId="LiveId" clId="{BF90C216-FBD6-484E-8FF9-CBD524618439}" dt="2024-07-09T13:19:15.519" v="9984" actId="1037"/>
          <ac:spMkLst>
            <pc:docMk/>
            <pc:sldMk cId="1387995287" sldId="276"/>
            <ac:spMk id="78" creationId="{D00DB0FF-C2F8-6C5D-7890-8334F26619CC}"/>
          </ac:spMkLst>
        </pc:spChg>
        <pc:spChg chg="add mod">
          <ac:chgData name="Moksha Kothari" userId="f17744783e93d50d" providerId="LiveId" clId="{BF90C216-FBD6-484E-8FF9-CBD524618439}" dt="2024-07-09T13:19:15.519" v="9984" actId="1037"/>
          <ac:spMkLst>
            <pc:docMk/>
            <pc:sldMk cId="1387995287" sldId="276"/>
            <ac:spMk id="79" creationId="{5331FA3E-1E39-495B-251D-616CCADB15CB}"/>
          </ac:spMkLst>
        </pc:spChg>
        <pc:spChg chg="mod">
          <ac:chgData name="Moksha Kothari" userId="f17744783e93d50d" providerId="LiveId" clId="{BF90C216-FBD6-484E-8FF9-CBD524618439}" dt="2024-07-09T13:19:15.519" v="9984" actId="1037"/>
          <ac:spMkLst>
            <pc:docMk/>
            <pc:sldMk cId="1387995287" sldId="276"/>
            <ac:spMk id="81" creationId="{16BE50B4-0697-1390-C386-C185FF0FBF29}"/>
          </ac:spMkLst>
        </pc:spChg>
        <pc:spChg chg="add mod">
          <ac:chgData name="Moksha Kothari" userId="f17744783e93d50d" providerId="LiveId" clId="{BF90C216-FBD6-484E-8FF9-CBD524618439}" dt="2024-07-09T13:19:15.519" v="9984" actId="1037"/>
          <ac:spMkLst>
            <pc:docMk/>
            <pc:sldMk cId="1387995287" sldId="276"/>
            <ac:spMk id="87" creationId="{7A2FE026-9AED-BF15-0E3F-B5DCF6BF790B}"/>
          </ac:spMkLst>
        </pc:spChg>
        <pc:spChg chg="mod">
          <ac:chgData name="Moksha Kothari" userId="f17744783e93d50d" providerId="LiveId" clId="{BF90C216-FBD6-484E-8FF9-CBD524618439}" dt="2024-07-09T13:19:15.519" v="9984" actId="1037"/>
          <ac:spMkLst>
            <pc:docMk/>
            <pc:sldMk cId="1387995287" sldId="276"/>
            <ac:spMk id="88" creationId="{3398C050-C57C-196E-1B36-3E1BF0A64511}"/>
          </ac:spMkLst>
        </pc:spChg>
        <pc:spChg chg="mod">
          <ac:chgData name="Moksha Kothari" userId="f17744783e93d50d" providerId="LiveId" clId="{BF90C216-FBD6-484E-8FF9-CBD524618439}" dt="2024-07-09T13:19:15.519" v="9984" actId="1037"/>
          <ac:spMkLst>
            <pc:docMk/>
            <pc:sldMk cId="1387995287" sldId="276"/>
            <ac:spMk id="89" creationId="{5C911E8B-5980-BB18-FCE0-9368FA7597A9}"/>
          </ac:spMkLst>
        </pc:spChg>
        <pc:spChg chg="mod">
          <ac:chgData name="Moksha Kothari" userId="f17744783e93d50d" providerId="LiveId" clId="{BF90C216-FBD6-484E-8FF9-CBD524618439}" dt="2024-07-09T13:19:15.519" v="9984" actId="1037"/>
          <ac:spMkLst>
            <pc:docMk/>
            <pc:sldMk cId="1387995287" sldId="276"/>
            <ac:spMk id="96" creationId="{4B2593CD-BE9B-07B2-21EA-DA85AEBD5B89}"/>
          </ac:spMkLst>
        </pc:spChg>
        <pc:grpChg chg="add del mod">
          <ac:chgData name="Moksha Kothari" userId="f17744783e93d50d" providerId="LiveId" clId="{BF90C216-FBD6-484E-8FF9-CBD524618439}" dt="2024-07-08T10:18:25.380" v="5105" actId="478"/>
          <ac:grpSpMkLst>
            <pc:docMk/>
            <pc:sldMk cId="1387995287" sldId="276"/>
            <ac:grpSpMk id="5" creationId="{01E7ED95-ED7A-2C26-7D98-BF29786D23D9}"/>
          </ac:grpSpMkLst>
        </pc:grpChg>
        <pc:grpChg chg="mod">
          <ac:chgData name="Moksha Kothari" userId="f17744783e93d50d" providerId="LiveId" clId="{BF90C216-FBD6-484E-8FF9-CBD524618439}" dt="2024-07-09T13:19:15.519" v="9984" actId="1037"/>
          <ac:grpSpMkLst>
            <pc:docMk/>
            <pc:sldMk cId="1387995287" sldId="276"/>
            <ac:grpSpMk id="18" creationId="{5F9EE26E-0CFF-4621-E056-17A12A434043}"/>
          </ac:grpSpMkLst>
        </pc:grpChg>
        <pc:grpChg chg="mod">
          <ac:chgData name="Moksha Kothari" userId="f17744783e93d50d" providerId="LiveId" clId="{BF90C216-FBD6-484E-8FF9-CBD524618439}" dt="2024-07-09T13:19:15.519" v="9984" actId="1037"/>
          <ac:grpSpMkLst>
            <pc:docMk/>
            <pc:sldMk cId="1387995287" sldId="276"/>
            <ac:grpSpMk id="19" creationId="{183FF6AE-89EB-0D51-BBB1-85D606DA13D0}"/>
          </ac:grpSpMkLst>
        </pc:grpChg>
        <pc:picChg chg="mod">
          <ac:chgData name="Moksha Kothari" userId="f17744783e93d50d" providerId="LiveId" clId="{BF90C216-FBD6-484E-8FF9-CBD524618439}" dt="2024-07-09T13:19:15.519" v="9984" actId="1037"/>
          <ac:picMkLst>
            <pc:docMk/>
            <pc:sldMk cId="1387995287" sldId="276"/>
            <ac:picMk id="29" creationId="{47957556-070F-1BB7-62EB-C563894D3D77}"/>
          </ac:picMkLst>
        </pc:picChg>
        <pc:picChg chg="add mod">
          <ac:chgData name="Moksha Kothari" userId="f17744783e93d50d" providerId="LiveId" clId="{BF90C216-FBD6-484E-8FF9-CBD524618439}" dt="2024-07-08T13:33:52.533" v="6901" actId="1037"/>
          <ac:picMkLst>
            <pc:docMk/>
            <pc:sldMk cId="1387995287" sldId="276"/>
            <ac:picMk id="30" creationId="{7A5E4168-1E16-FCDA-39BE-D49704E06AC4}"/>
          </ac:picMkLst>
        </pc:picChg>
        <pc:picChg chg="add mod">
          <ac:chgData name="Moksha Kothari" userId="f17744783e93d50d" providerId="LiveId" clId="{BF90C216-FBD6-484E-8FF9-CBD524618439}" dt="2024-07-09T13:19:15.519" v="9984" actId="1037"/>
          <ac:picMkLst>
            <pc:docMk/>
            <pc:sldMk cId="1387995287" sldId="276"/>
            <ac:picMk id="32" creationId="{48AF9DAE-89E4-9E04-0845-2E56B500E277}"/>
          </ac:picMkLst>
        </pc:picChg>
        <pc:picChg chg="add del mod">
          <ac:chgData name="Moksha Kothari" userId="f17744783e93d50d" providerId="LiveId" clId="{BF90C216-FBD6-484E-8FF9-CBD524618439}" dt="2024-07-08T13:00:09.884" v="5725" actId="478"/>
          <ac:picMkLst>
            <pc:docMk/>
            <pc:sldMk cId="1387995287" sldId="276"/>
            <ac:picMk id="33" creationId="{C3DD3198-8BCA-C185-69F0-6FB36FA14639}"/>
          </ac:picMkLst>
        </pc:picChg>
        <pc:picChg chg="add mod">
          <ac:chgData name="Moksha Kothari" userId="f17744783e93d50d" providerId="LiveId" clId="{BF90C216-FBD6-484E-8FF9-CBD524618439}" dt="2024-07-09T13:19:15.519" v="9984" actId="1037"/>
          <ac:picMkLst>
            <pc:docMk/>
            <pc:sldMk cId="1387995287" sldId="276"/>
            <ac:picMk id="34" creationId="{61193EA5-AC50-E73B-0038-A60BD73B6B21}"/>
          </ac:picMkLst>
        </pc:picChg>
        <pc:picChg chg="add mod">
          <ac:chgData name="Moksha Kothari" userId="f17744783e93d50d" providerId="LiveId" clId="{BF90C216-FBD6-484E-8FF9-CBD524618439}" dt="2024-07-09T13:19:15.519" v="9984" actId="1037"/>
          <ac:picMkLst>
            <pc:docMk/>
            <pc:sldMk cId="1387995287" sldId="276"/>
            <ac:picMk id="35" creationId="{6667B352-17AB-9B58-6310-5DFA823D7431}"/>
          </ac:picMkLst>
        </pc:picChg>
        <pc:picChg chg="add mod">
          <ac:chgData name="Moksha Kothari" userId="f17744783e93d50d" providerId="LiveId" clId="{BF90C216-FBD6-484E-8FF9-CBD524618439}" dt="2024-07-09T13:19:15.519" v="9984" actId="1037"/>
          <ac:picMkLst>
            <pc:docMk/>
            <pc:sldMk cId="1387995287" sldId="276"/>
            <ac:picMk id="43" creationId="{14483521-DD5D-4C47-B78F-295DC212AE5F}"/>
          </ac:picMkLst>
        </pc:picChg>
        <pc:picChg chg="add mod">
          <ac:chgData name="Moksha Kothari" userId="f17744783e93d50d" providerId="LiveId" clId="{BF90C216-FBD6-484E-8FF9-CBD524618439}" dt="2024-07-08T13:33:25.058" v="6849" actId="1076"/>
          <ac:picMkLst>
            <pc:docMk/>
            <pc:sldMk cId="1387995287" sldId="276"/>
            <ac:picMk id="52" creationId="{C1B355D0-BBB8-7C0C-3C9F-063F0340C3DB}"/>
          </ac:picMkLst>
        </pc:picChg>
        <pc:picChg chg="add mod">
          <ac:chgData name="Moksha Kothari" userId="f17744783e93d50d" providerId="LiveId" clId="{BF90C216-FBD6-484E-8FF9-CBD524618439}" dt="2024-07-09T13:19:15.519" v="9984" actId="1037"/>
          <ac:picMkLst>
            <pc:docMk/>
            <pc:sldMk cId="1387995287" sldId="276"/>
            <ac:picMk id="54" creationId="{C1FC64D2-1FAA-193E-D991-4C6996DD4259}"/>
          </ac:picMkLst>
        </pc:picChg>
        <pc:picChg chg="add mod">
          <ac:chgData name="Moksha Kothari" userId="f17744783e93d50d" providerId="LiveId" clId="{BF90C216-FBD6-484E-8FF9-CBD524618439}" dt="2024-07-09T13:19:15.519" v="9984" actId="1037"/>
          <ac:picMkLst>
            <pc:docMk/>
            <pc:sldMk cId="1387995287" sldId="276"/>
            <ac:picMk id="61" creationId="{84297E47-02B2-2EFD-BD64-EEB7010102FE}"/>
          </ac:picMkLst>
        </pc:picChg>
        <pc:picChg chg="add mod">
          <ac:chgData name="Moksha Kothari" userId="f17744783e93d50d" providerId="LiveId" clId="{BF90C216-FBD6-484E-8FF9-CBD524618439}" dt="2024-07-09T13:19:00.420" v="9977" actId="1037"/>
          <ac:picMkLst>
            <pc:docMk/>
            <pc:sldMk cId="1387995287" sldId="276"/>
            <ac:picMk id="63" creationId="{D84E9C0F-CA61-F883-72F7-D5068F7BDCDD}"/>
          </ac:picMkLst>
        </pc:picChg>
        <pc:picChg chg="mod">
          <ac:chgData name="Moksha Kothari" userId="f17744783e93d50d" providerId="LiveId" clId="{BF90C216-FBD6-484E-8FF9-CBD524618439}" dt="2024-07-09T13:19:15.519" v="9984" actId="1037"/>
          <ac:picMkLst>
            <pc:docMk/>
            <pc:sldMk cId="1387995287" sldId="276"/>
            <ac:picMk id="86" creationId="{7CE282B7-6990-E671-713B-4C261111B371}"/>
          </ac:picMkLst>
        </pc:picChg>
        <pc:cxnChg chg="add del">
          <ac:chgData name="Moksha Kothari" userId="f17744783e93d50d" providerId="LiveId" clId="{BF90C216-FBD6-484E-8FF9-CBD524618439}" dt="2024-07-09T13:19:53.792" v="9986" actId="478"/>
          <ac:cxnSpMkLst>
            <pc:docMk/>
            <pc:sldMk cId="1387995287" sldId="276"/>
            <ac:cxnSpMk id="5" creationId="{AAF3DAFF-2892-7AE9-AE0D-A9C1A2E33AB0}"/>
          </ac:cxnSpMkLst>
        </pc:cxnChg>
        <pc:cxnChg chg="add del mod">
          <ac:chgData name="Moksha Kothari" userId="f17744783e93d50d" providerId="LiveId" clId="{BF90C216-FBD6-484E-8FF9-CBD524618439}" dt="2024-07-09T13:20:32.923" v="9995" actId="478"/>
          <ac:cxnSpMkLst>
            <pc:docMk/>
            <pc:sldMk cId="1387995287" sldId="276"/>
            <ac:cxnSpMk id="7" creationId="{BFE377F9-0335-07B2-2695-5F759E664F75}"/>
          </ac:cxnSpMkLst>
        </pc:cxnChg>
        <pc:cxnChg chg="add del mod">
          <ac:chgData name="Moksha Kothari" userId="f17744783e93d50d" providerId="LiveId" clId="{BF90C216-FBD6-484E-8FF9-CBD524618439}" dt="2024-07-08T13:26:18.630" v="6789" actId="478"/>
          <ac:cxnSpMkLst>
            <pc:docMk/>
            <pc:sldMk cId="1387995287" sldId="276"/>
            <ac:cxnSpMk id="13" creationId="{A897FD2A-59BC-CD24-FAB7-0723CBE5E181}"/>
          </ac:cxnSpMkLst>
        </pc:cxnChg>
        <pc:cxnChg chg="add del mod">
          <ac:chgData name="Moksha Kothari" userId="f17744783e93d50d" providerId="LiveId" clId="{BF90C216-FBD6-484E-8FF9-CBD524618439}" dt="2024-07-08T13:26:18.630" v="6789" actId="478"/>
          <ac:cxnSpMkLst>
            <pc:docMk/>
            <pc:sldMk cId="1387995287" sldId="276"/>
            <ac:cxnSpMk id="15" creationId="{FE704EA1-9E46-4625-9DA8-663367C469EA}"/>
          </ac:cxnSpMkLst>
        </pc:cxnChg>
        <pc:cxnChg chg="add del mod">
          <ac:chgData name="Moksha Kothari" userId="f17744783e93d50d" providerId="LiveId" clId="{BF90C216-FBD6-484E-8FF9-CBD524618439}" dt="2024-07-08T12:54:36.027" v="5669" actId="478"/>
          <ac:cxnSpMkLst>
            <pc:docMk/>
            <pc:sldMk cId="1387995287" sldId="276"/>
            <ac:cxnSpMk id="18" creationId="{BECAF4A5-5989-74A7-032A-40614667A94B}"/>
          </ac:cxnSpMkLst>
        </pc:cxnChg>
        <pc:cxnChg chg="add del mod">
          <ac:chgData name="Moksha Kothari" userId="f17744783e93d50d" providerId="LiveId" clId="{BF90C216-FBD6-484E-8FF9-CBD524618439}" dt="2024-07-08T12:54:36.027" v="5669" actId="478"/>
          <ac:cxnSpMkLst>
            <pc:docMk/>
            <pc:sldMk cId="1387995287" sldId="276"/>
            <ac:cxnSpMk id="19" creationId="{CE1EDAFC-A6FA-1DC3-E148-BB3681A27A45}"/>
          </ac:cxnSpMkLst>
        </pc:cxnChg>
        <pc:cxnChg chg="mod">
          <ac:chgData name="Moksha Kothari" userId="f17744783e93d50d" providerId="LiveId" clId="{BF90C216-FBD6-484E-8FF9-CBD524618439}" dt="2024-07-09T13:19:15.519" v="9984" actId="1037"/>
          <ac:cxnSpMkLst>
            <pc:docMk/>
            <pc:sldMk cId="1387995287" sldId="276"/>
            <ac:cxnSpMk id="20" creationId="{2744E37E-8C37-ADFB-DB73-55D617A22BF8}"/>
          </ac:cxnSpMkLst>
        </pc:cxnChg>
        <pc:cxnChg chg="add del mod">
          <ac:chgData name="Moksha Kothari" userId="f17744783e93d50d" providerId="LiveId" clId="{BF90C216-FBD6-484E-8FF9-CBD524618439}" dt="2024-07-08T12:54:36.027" v="5669" actId="478"/>
          <ac:cxnSpMkLst>
            <pc:docMk/>
            <pc:sldMk cId="1387995287" sldId="276"/>
            <ac:cxnSpMk id="21" creationId="{8C21D019-3741-0369-3874-0C76978CE4F3}"/>
          </ac:cxnSpMkLst>
        </pc:cxnChg>
        <pc:cxnChg chg="mod">
          <ac:chgData name="Moksha Kothari" userId="f17744783e93d50d" providerId="LiveId" clId="{BF90C216-FBD6-484E-8FF9-CBD524618439}" dt="2024-07-09T13:19:15.519" v="9984" actId="1037"/>
          <ac:cxnSpMkLst>
            <pc:docMk/>
            <pc:sldMk cId="1387995287" sldId="276"/>
            <ac:cxnSpMk id="33" creationId="{E634270D-95AA-2CE4-F6D0-F7912A707530}"/>
          </ac:cxnSpMkLst>
        </pc:cxnChg>
        <pc:cxnChg chg="add mod">
          <ac:chgData name="Moksha Kothari" userId="f17744783e93d50d" providerId="LiveId" clId="{BF90C216-FBD6-484E-8FF9-CBD524618439}" dt="2024-07-08T13:00:58.740" v="5749"/>
          <ac:cxnSpMkLst>
            <pc:docMk/>
            <pc:sldMk cId="1387995287" sldId="276"/>
            <ac:cxnSpMk id="36" creationId="{FE8E59E6-3934-0B05-A2B7-D8AAE594C92F}"/>
          </ac:cxnSpMkLst>
        </pc:cxnChg>
        <pc:cxnChg chg="add mod">
          <ac:chgData name="Moksha Kothari" userId="f17744783e93d50d" providerId="LiveId" clId="{BF90C216-FBD6-484E-8FF9-CBD524618439}" dt="2024-07-09T13:19:15.519" v="9984" actId="1037"/>
          <ac:cxnSpMkLst>
            <pc:docMk/>
            <pc:sldMk cId="1387995287" sldId="276"/>
            <ac:cxnSpMk id="37" creationId="{4065EC59-496B-9C47-9A03-CE5C3F99EEB0}"/>
          </ac:cxnSpMkLst>
        </pc:cxnChg>
        <pc:cxnChg chg="add mod">
          <ac:chgData name="Moksha Kothari" userId="f17744783e93d50d" providerId="LiveId" clId="{BF90C216-FBD6-484E-8FF9-CBD524618439}" dt="2024-07-08T13:39:32.126" v="7096" actId="14100"/>
          <ac:cxnSpMkLst>
            <pc:docMk/>
            <pc:sldMk cId="1387995287" sldId="276"/>
            <ac:cxnSpMk id="41" creationId="{3CA64943-4EFD-FB12-73B8-34462D79567F}"/>
          </ac:cxnSpMkLst>
        </pc:cxnChg>
        <pc:cxnChg chg="add mod">
          <ac:chgData name="Moksha Kothari" userId="f17744783e93d50d" providerId="LiveId" clId="{BF90C216-FBD6-484E-8FF9-CBD524618439}" dt="2024-07-09T13:19:15.519" v="9984" actId="1037"/>
          <ac:cxnSpMkLst>
            <pc:docMk/>
            <pc:sldMk cId="1387995287" sldId="276"/>
            <ac:cxnSpMk id="48" creationId="{DB1C0455-D263-5F91-655E-F59338D77E4C}"/>
          </ac:cxnSpMkLst>
        </pc:cxnChg>
        <pc:cxnChg chg="add mod">
          <ac:chgData name="Moksha Kothari" userId="f17744783e93d50d" providerId="LiveId" clId="{BF90C216-FBD6-484E-8FF9-CBD524618439}" dt="2024-07-09T13:19:15.519" v="9984" actId="1037"/>
          <ac:cxnSpMkLst>
            <pc:docMk/>
            <pc:sldMk cId="1387995287" sldId="276"/>
            <ac:cxnSpMk id="56" creationId="{C1631E5E-51EB-D169-4CD1-E608052B68C3}"/>
          </ac:cxnSpMkLst>
        </pc:cxnChg>
        <pc:cxnChg chg="add mod">
          <ac:chgData name="Moksha Kothari" userId="f17744783e93d50d" providerId="LiveId" clId="{BF90C216-FBD6-484E-8FF9-CBD524618439}" dt="2024-07-09T13:19:15.519" v="9984" actId="1037"/>
          <ac:cxnSpMkLst>
            <pc:docMk/>
            <pc:sldMk cId="1387995287" sldId="276"/>
            <ac:cxnSpMk id="65" creationId="{E4E2601F-9432-C2AF-131A-C0C03842522B}"/>
          </ac:cxnSpMkLst>
        </pc:cxnChg>
        <pc:cxnChg chg="add mod">
          <ac:chgData name="Moksha Kothari" userId="f17744783e93d50d" providerId="LiveId" clId="{BF90C216-FBD6-484E-8FF9-CBD524618439}" dt="2024-07-08T13:34:16.843" v="6933" actId="14100"/>
          <ac:cxnSpMkLst>
            <pc:docMk/>
            <pc:sldMk cId="1387995287" sldId="276"/>
            <ac:cxnSpMk id="71" creationId="{CD6046EC-EC4B-E752-E3F8-0D3B5AAE21B8}"/>
          </ac:cxnSpMkLst>
        </pc:cxnChg>
        <pc:cxnChg chg="mod">
          <ac:chgData name="Moksha Kothari" userId="f17744783e93d50d" providerId="LiveId" clId="{BF90C216-FBD6-484E-8FF9-CBD524618439}" dt="2024-07-09T13:19:15.519" v="9984" actId="1037"/>
          <ac:cxnSpMkLst>
            <pc:docMk/>
            <pc:sldMk cId="1387995287" sldId="276"/>
            <ac:cxnSpMk id="82" creationId="{E1ACFDAA-56B7-2F41-6684-A83F04722D80}"/>
          </ac:cxnSpMkLst>
        </pc:cxnChg>
        <pc:cxnChg chg="mod">
          <ac:chgData name="Moksha Kothari" userId="f17744783e93d50d" providerId="LiveId" clId="{BF90C216-FBD6-484E-8FF9-CBD524618439}" dt="2024-07-09T13:19:15.519" v="9984" actId="1037"/>
          <ac:cxnSpMkLst>
            <pc:docMk/>
            <pc:sldMk cId="1387995287" sldId="276"/>
            <ac:cxnSpMk id="90" creationId="{4711A9D1-F900-0250-0998-FFE4F65D6852}"/>
          </ac:cxnSpMkLst>
        </pc:cxnChg>
        <pc:cxnChg chg="mod">
          <ac:chgData name="Moksha Kothari" userId="f17744783e93d50d" providerId="LiveId" clId="{BF90C216-FBD6-484E-8FF9-CBD524618439}" dt="2024-07-09T13:19:15.519" v="9984" actId="1037"/>
          <ac:cxnSpMkLst>
            <pc:docMk/>
            <pc:sldMk cId="1387995287" sldId="276"/>
            <ac:cxnSpMk id="115" creationId="{57103E01-8A33-3D01-14DC-E7A74B029433}"/>
          </ac:cxnSpMkLst>
        </pc:cxnChg>
      </pc:sldChg>
      <pc:sldChg chg="modSp add mod">
        <pc:chgData name="Moksha Kothari" userId="f17744783e93d50d" providerId="LiveId" clId="{BF90C216-FBD6-484E-8FF9-CBD524618439}" dt="2024-07-08T06:21:07.267" v="64" actId="20577"/>
        <pc:sldMkLst>
          <pc:docMk/>
          <pc:sldMk cId="2921287848" sldId="277"/>
        </pc:sldMkLst>
        <pc:spChg chg="mod">
          <ac:chgData name="Moksha Kothari" userId="f17744783e93d50d" providerId="LiveId" clId="{BF90C216-FBD6-484E-8FF9-CBD524618439}" dt="2024-07-08T06:21:07.267" v="64" actId="20577"/>
          <ac:spMkLst>
            <pc:docMk/>
            <pc:sldMk cId="2921287848" sldId="277"/>
            <ac:spMk id="2" creationId="{00000000-0000-0000-0000-000000000000}"/>
          </ac:spMkLst>
        </pc:spChg>
      </pc:sldChg>
      <pc:sldChg chg="addSp delSp modSp add mod delAnim modAnim">
        <pc:chgData name="Moksha Kothari" userId="f17744783e93d50d" providerId="LiveId" clId="{BF90C216-FBD6-484E-8FF9-CBD524618439}" dt="2024-07-10T10:31:10.453" v="10331" actId="1076"/>
        <pc:sldMkLst>
          <pc:docMk/>
          <pc:sldMk cId="1966257777" sldId="278"/>
        </pc:sldMkLst>
        <pc:spChg chg="mod">
          <ac:chgData name="Moksha Kothari" userId="f17744783e93d50d" providerId="LiveId" clId="{BF90C216-FBD6-484E-8FF9-CBD524618439}" dt="2024-07-10T10:06:09.732" v="10324" actId="20577"/>
          <ac:spMkLst>
            <pc:docMk/>
            <pc:sldMk cId="1966257777" sldId="278"/>
            <ac:spMk id="2" creationId="{00000000-0000-0000-0000-000000000000}"/>
          </ac:spMkLst>
        </pc:spChg>
        <pc:spChg chg="del mod">
          <ac:chgData name="Moksha Kothari" userId="f17744783e93d50d" providerId="LiveId" clId="{BF90C216-FBD6-484E-8FF9-CBD524618439}" dt="2024-07-09T05:46:44.044" v="8559" actId="478"/>
          <ac:spMkLst>
            <pc:docMk/>
            <pc:sldMk cId="1966257777" sldId="278"/>
            <ac:spMk id="4" creationId="{00000000-0000-0000-0000-000000000000}"/>
          </ac:spMkLst>
        </pc:spChg>
        <pc:spChg chg="add mod">
          <ac:chgData name="Moksha Kothari" userId="f17744783e93d50d" providerId="LiveId" clId="{BF90C216-FBD6-484E-8FF9-CBD524618439}" dt="2024-07-10T10:31:10.453" v="10331" actId="1076"/>
          <ac:spMkLst>
            <pc:docMk/>
            <pc:sldMk cId="1966257777" sldId="278"/>
            <ac:spMk id="6" creationId="{AA695841-B2C5-1811-79D1-57E86D9EA478}"/>
          </ac:spMkLst>
        </pc:spChg>
        <pc:picChg chg="add del mod">
          <ac:chgData name="Moksha Kothari" userId="f17744783e93d50d" providerId="LiveId" clId="{BF90C216-FBD6-484E-8FF9-CBD524618439}" dt="2024-07-10T10:30:30.961" v="10325" actId="478"/>
          <ac:picMkLst>
            <pc:docMk/>
            <pc:sldMk cId="1966257777" sldId="278"/>
            <ac:picMk id="4" creationId="{70076779-A811-896E-BC8E-F1B7C64474CC}"/>
          </ac:picMkLst>
        </pc:picChg>
        <pc:picChg chg="add del mod">
          <ac:chgData name="Moksha Kothari" userId="f17744783e93d50d" providerId="LiveId" clId="{BF90C216-FBD6-484E-8FF9-CBD524618439}" dt="2024-07-10T06:45:13.766" v="9998" actId="478"/>
          <ac:picMkLst>
            <pc:docMk/>
            <pc:sldMk cId="1966257777" sldId="278"/>
            <ac:picMk id="5" creationId="{FBDEE457-AEFF-C9B4-34A5-E7E2CF669DFC}"/>
          </ac:picMkLst>
        </pc:picChg>
      </pc:sldChg>
      <pc:sldChg chg="add del">
        <pc:chgData name="Moksha Kothari" userId="f17744783e93d50d" providerId="LiveId" clId="{BF90C216-FBD6-484E-8FF9-CBD524618439}" dt="2024-07-08T07:45:51.073" v="3069" actId="47"/>
        <pc:sldMkLst>
          <pc:docMk/>
          <pc:sldMk cId="96807492" sldId="279"/>
        </pc:sldMkLst>
      </pc:sldChg>
      <pc:sldChg chg="addSp delSp modSp add del mod">
        <pc:chgData name="Moksha Kothari" userId="f17744783e93d50d" providerId="LiveId" clId="{BF90C216-FBD6-484E-8FF9-CBD524618439}" dt="2024-07-08T08:22:01.403" v="4039" actId="47"/>
        <pc:sldMkLst>
          <pc:docMk/>
          <pc:sldMk cId="1423907755" sldId="279"/>
        </pc:sldMkLst>
        <pc:spChg chg="add mod">
          <ac:chgData name="Moksha Kothari" userId="f17744783e93d50d" providerId="LiveId" clId="{BF90C216-FBD6-484E-8FF9-CBD524618439}" dt="2024-07-08T08:13:11.146" v="3710"/>
          <ac:spMkLst>
            <pc:docMk/>
            <pc:sldMk cId="1423907755" sldId="279"/>
            <ac:spMk id="5" creationId="{C17DB110-EBD7-5A07-6403-58A0824A5631}"/>
          </ac:spMkLst>
        </pc:spChg>
        <pc:spChg chg="add mod">
          <ac:chgData name="Moksha Kothari" userId="f17744783e93d50d" providerId="LiveId" clId="{BF90C216-FBD6-484E-8FF9-CBD524618439}" dt="2024-07-08T08:13:11.146" v="3710"/>
          <ac:spMkLst>
            <pc:docMk/>
            <pc:sldMk cId="1423907755" sldId="279"/>
            <ac:spMk id="6" creationId="{4E7C1DDB-1795-49C5-1C86-B83545E8025F}"/>
          </ac:spMkLst>
        </pc:spChg>
        <pc:spChg chg="del">
          <ac:chgData name="Moksha Kothari" userId="f17744783e93d50d" providerId="LiveId" clId="{BF90C216-FBD6-484E-8FF9-CBD524618439}" dt="2024-07-08T08:13:18.909" v="3711" actId="478"/>
          <ac:spMkLst>
            <pc:docMk/>
            <pc:sldMk cId="1423907755" sldId="279"/>
            <ac:spMk id="8" creationId="{EFA40D49-39A7-C7F7-CF5C-4873D66602C3}"/>
          </ac:spMkLst>
        </pc:spChg>
        <pc:spChg chg="del">
          <ac:chgData name="Moksha Kothari" userId="f17744783e93d50d" providerId="LiveId" clId="{BF90C216-FBD6-484E-8FF9-CBD524618439}" dt="2024-07-08T08:13:18.909" v="3711" actId="478"/>
          <ac:spMkLst>
            <pc:docMk/>
            <pc:sldMk cId="1423907755" sldId="279"/>
            <ac:spMk id="9" creationId="{1F1FB7D5-0F7C-75C8-8899-4EBBD24AE8DC}"/>
          </ac:spMkLst>
        </pc:spChg>
        <pc:spChg chg="add mod">
          <ac:chgData name="Moksha Kothari" userId="f17744783e93d50d" providerId="LiveId" clId="{BF90C216-FBD6-484E-8FF9-CBD524618439}" dt="2024-07-08T08:13:11.146" v="3710"/>
          <ac:spMkLst>
            <pc:docMk/>
            <pc:sldMk cId="1423907755" sldId="279"/>
            <ac:spMk id="11" creationId="{4EF1076B-C690-0102-D7B4-9A8916D165D0}"/>
          </ac:spMkLst>
        </pc:spChg>
        <pc:spChg chg="add mod">
          <ac:chgData name="Moksha Kothari" userId="f17744783e93d50d" providerId="LiveId" clId="{BF90C216-FBD6-484E-8FF9-CBD524618439}" dt="2024-07-08T08:13:11.146" v="3710"/>
          <ac:spMkLst>
            <pc:docMk/>
            <pc:sldMk cId="1423907755" sldId="279"/>
            <ac:spMk id="12" creationId="{9292EAD4-75F0-7FEA-1A4A-A8BB9F553E4C}"/>
          </ac:spMkLst>
        </pc:spChg>
        <pc:spChg chg="add mod">
          <ac:chgData name="Moksha Kothari" userId="f17744783e93d50d" providerId="LiveId" clId="{BF90C216-FBD6-484E-8FF9-CBD524618439}" dt="2024-07-08T08:13:11.146" v="3710"/>
          <ac:spMkLst>
            <pc:docMk/>
            <pc:sldMk cId="1423907755" sldId="279"/>
            <ac:spMk id="14" creationId="{4E629EAF-2F49-7AC6-7E12-EA489B7E0866}"/>
          </ac:spMkLst>
        </pc:spChg>
        <pc:spChg chg="add mod">
          <ac:chgData name="Moksha Kothari" userId="f17744783e93d50d" providerId="LiveId" clId="{BF90C216-FBD6-484E-8FF9-CBD524618439}" dt="2024-07-08T08:13:11.146" v="3710"/>
          <ac:spMkLst>
            <pc:docMk/>
            <pc:sldMk cId="1423907755" sldId="279"/>
            <ac:spMk id="15" creationId="{063BA84D-535E-D145-0589-EAB2B1A2EAB0}"/>
          </ac:spMkLst>
        </pc:spChg>
        <pc:spChg chg="add mod">
          <ac:chgData name="Moksha Kothari" userId="f17744783e93d50d" providerId="LiveId" clId="{BF90C216-FBD6-484E-8FF9-CBD524618439}" dt="2024-07-08T08:13:11.146" v="3710"/>
          <ac:spMkLst>
            <pc:docMk/>
            <pc:sldMk cId="1423907755" sldId="279"/>
            <ac:spMk id="17" creationId="{D1F459A4-06C6-F385-F240-18CDD52A2CB9}"/>
          </ac:spMkLst>
        </pc:spChg>
        <pc:spChg chg="add mod">
          <ac:chgData name="Moksha Kothari" userId="f17744783e93d50d" providerId="LiveId" clId="{BF90C216-FBD6-484E-8FF9-CBD524618439}" dt="2024-07-08T08:13:11.146" v="3710"/>
          <ac:spMkLst>
            <pc:docMk/>
            <pc:sldMk cId="1423907755" sldId="279"/>
            <ac:spMk id="18" creationId="{B2DEA39C-B78E-A271-E68A-2F81B1BAC927}"/>
          </ac:spMkLst>
        </pc:spChg>
        <pc:spChg chg="mod">
          <ac:chgData name="Moksha Kothari" userId="f17744783e93d50d" providerId="LiveId" clId="{BF90C216-FBD6-484E-8FF9-CBD524618439}" dt="2024-07-08T08:13:11.146" v="3710"/>
          <ac:spMkLst>
            <pc:docMk/>
            <pc:sldMk cId="1423907755" sldId="279"/>
            <ac:spMk id="21" creationId="{175C9BA3-65DF-E535-61B5-2FF58ED94B37}"/>
          </ac:spMkLst>
        </pc:spChg>
        <pc:spChg chg="mod">
          <ac:chgData name="Moksha Kothari" userId="f17744783e93d50d" providerId="LiveId" clId="{BF90C216-FBD6-484E-8FF9-CBD524618439}" dt="2024-07-08T08:13:11.146" v="3710"/>
          <ac:spMkLst>
            <pc:docMk/>
            <pc:sldMk cId="1423907755" sldId="279"/>
            <ac:spMk id="22" creationId="{7878DE42-5637-A3F3-407F-E5516B6CAD67}"/>
          </ac:spMkLst>
        </pc:spChg>
        <pc:spChg chg="mod">
          <ac:chgData name="Moksha Kothari" userId="f17744783e93d50d" providerId="LiveId" clId="{BF90C216-FBD6-484E-8FF9-CBD524618439}" dt="2024-07-08T08:13:11.146" v="3710"/>
          <ac:spMkLst>
            <pc:docMk/>
            <pc:sldMk cId="1423907755" sldId="279"/>
            <ac:spMk id="27" creationId="{257E6056-AD1F-1A65-7088-FB7796C6F357}"/>
          </ac:spMkLst>
        </pc:spChg>
        <pc:spChg chg="mod">
          <ac:chgData name="Moksha Kothari" userId="f17744783e93d50d" providerId="LiveId" clId="{BF90C216-FBD6-484E-8FF9-CBD524618439}" dt="2024-07-08T08:13:11.146" v="3710"/>
          <ac:spMkLst>
            <pc:docMk/>
            <pc:sldMk cId="1423907755" sldId="279"/>
            <ac:spMk id="28" creationId="{5ED4DA92-A221-5364-C0D6-870B676AD908}"/>
          </ac:spMkLst>
        </pc:spChg>
        <pc:spChg chg="mod">
          <ac:chgData name="Moksha Kothari" userId="f17744783e93d50d" providerId="LiveId" clId="{BF90C216-FBD6-484E-8FF9-CBD524618439}" dt="2024-07-08T08:13:11.146" v="3710"/>
          <ac:spMkLst>
            <pc:docMk/>
            <pc:sldMk cId="1423907755" sldId="279"/>
            <ac:spMk id="30" creationId="{20D950F8-09D2-BF8D-2C91-392A5F81D4C0}"/>
          </ac:spMkLst>
        </pc:spChg>
        <pc:spChg chg="mod">
          <ac:chgData name="Moksha Kothari" userId="f17744783e93d50d" providerId="LiveId" clId="{BF90C216-FBD6-484E-8FF9-CBD524618439}" dt="2024-07-08T08:13:11.146" v="3710"/>
          <ac:spMkLst>
            <pc:docMk/>
            <pc:sldMk cId="1423907755" sldId="279"/>
            <ac:spMk id="31" creationId="{6BC9E692-09BE-FB8B-067E-34F66FA397C6}"/>
          </ac:spMkLst>
        </pc:spChg>
        <pc:spChg chg="mod">
          <ac:chgData name="Moksha Kothari" userId="f17744783e93d50d" providerId="LiveId" clId="{BF90C216-FBD6-484E-8FF9-CBD524618439}" dt="2024-07-08T08:13:11.146" v="3710"/>
          <ac:spMkLst>
            <pc:docMk/>
            <pc:sldMk cId="1423907755" sldId="279"/>
            <ac:spMk id="33" creationId="{BD3D4A63-0AF5-59B5-8445-B576DEAFCDB3}"/>
          </ac:spMkLst>
        </pc:spChg>
        <pc:spChg chg="mod">
          <ac:chgData name="Moksha Kothari" userId="f17744783e93d50d" providerId="LiveId" clId="{BF90C216-FBD6-484E-8FF9-CBD524618439}" dt="2024-07-08T08:13:11.146" v="3710"/>
          <ac:spMkLst>
            <pc:docMk/>
            <pc:sldMk cId="1423907755" sldId="279"/>
            <ac:spMk id="34" creationId="{329BD604-A6BF-E476-3C33-9B871CCF0354}"/>
          </ac:spMkLst>
        </pc:spChg>
        <pc:grpChg chg="add mod">
          <ac:chgData name="Moksha Kothari" userId="f17744783e93d50d" providerId="LiveId" clId="{BF90C216-FBD6-484E-8FF9-CBD524618439}" dt="2024-07-08T08:13:11.146" v="3710"/>
          <ac:grpSpMkLst>
            <pc:docMk/>
            <pc:sldMk cId="1423907755" sldId="279"/>
            <ac:grpSpMk id="20" creationId="{6E01C341-D0C2-42F2-E1AE-252236A76196}"/>
          </ac:grpSpMkLst>
        </pc:grpChg>
        <pc:grpChg chg="add mod">
          <ac:chgData name="Moksha Kothari" userId="f17744783e93d50d" providerId="LiveId" clId="{BF90C216-FBD6-484E-8FF9-CBD524618439}" dt="2024-07-08T08:13:11.146" v="3710"/>
          <ac:grpSpMkLst>
            <pc:docMk/>
            <pc:sldMk cId="1423907755" sldId="279"/>
            <ac:grpSpMk id="26" creationId="{A2B6888F-EBE0-AFDA-BE77-59D30FF30882}"/>
          </ac:grpSpMkLst>
        </pc:grpChg>
        <pc:grpChg chg="add mod">
          <ac:chgData name="Moksha Kothari" userId="f17744783e93d50d" providerId="LiveId" clId="{BF90C216-FBD6-484E-8FF9-CBD524618439}" dt="2024-07-08T08:13:11.146" v="3710"/>
          <ac:grpSpMkLst>
            <pc:docMk/>
            <pc:sldMk cId="1423907755" sldId="279"/>
            <ac:grpSpMk id="29" creationId="{D24A92D0-6353-3FE9-963A-281C015DBEBB}"/>
          </ac:grpSpMkLst>
        </pc:grpChg>
        <pc:grpChg chg="add mod">
          <ac:chgData name="Moksha Kothari" userId="f17744783e93d50d" providerId="LiveId" clId="{BF90C216-FBD6-484E-8FF9-CBD524618439}" dt="2024-07-08T08:13:11.146" v="3710"/>
          <ac:grpSpMkLst>
            <pc:docMk/>
            <pc:sldMk cId="1423907755" sldId="279"/>
            <ac:grpSpMk id="32" creationId="{DE58AE92-D32E-9F17-5E9B-FAB709CBC1D2}"/>
          </ac:grpSpMkLst>
        </pc:grpChg>
      </pc:sldChg>
      <pc:sldChg chg="addSp delSp modSp add mod">
        <pc:chgData name="Moksha Kothari" userId="f17744783e93d50d" providerId="LiveId" clId="{BF90C216-FBD6-484E-8FF9-CBD524618439}" dt="2024-07-10T07:37:19.043" v="10305" actId="20577"/>
        <pc:sldMkLst>
          <pc:docMk/>
          <pc:sldMk cId="3411027445" sldId="280"/>
        </pc:sldMkLst>
        <pc:spChg chg="mod">
          <ac:chgData name="Moksha Kothari" userId="f17744783e93d50d" providerId="LiveId" clId="{BF90C216-FBD6-484E-8FF9-CBD524618439}" dt="2024-07-08T08:18:33.070" v="3912" actId="20577"/>
          <ac:spMkLst>
            <pc:docMk/>
            <pc:sldMk cId="3411027445" sldId="280"/>
            <ac:spMk id="2" creationId="{00000000-0000-0000-0000-000000000000}"/>
          </ac:spMkLst>
        </pc:spChg>
        <pc:spChg chg="del">
          <ac:chgData name="Moksha Kothari" userId="f17744783e93d50d" providerId="LiveId" clId="{BF90C216-FBD6-484E-8FF9-CBD524618439}" dt="2024-07-08T08:16:20.572" v="3800" actId="478"/>
          <ac:spMkLst>
            <pc:docMk/>
            <pc:sldMk cId="3411027445" sldId="280"/>
            <ac:spMk id="4" creationId="{00000000-0000-0000-0000-000000000000}"/>
          </ac:spMkLst>
        </pc:spChg>
        <pc:spChg chg="add mod">
          <ac:chgData name="Moksha Kothari" userId="f17744783e93d50d" providerId="LiveId" clId="{BF90C216-FBD6-484E-8FF9-CBD524618439}" dt="2024-07-08T08:13:56.882" v="3717"/>
          <ac:spMkLst>
            <pc:docMk/>
            <pc:sldMk cId="3411027445" sldId="280"/>
            <ac:spMk id="5" creationId="{BB69AED0-8DB7-B2DB-A5C6-B820C112076F}"/>
          </ac:spMkLst>
        </pc:spChg>
        <pc:spChg chg="add mod">
          <ac:chgData name="Moksha Kothari" userId="f17744783e93d50d" providerId="LiveId" clId="{BF90C216-FBD6-484E-8FF9-CBD524618439}" dt="2024-07-08T08:13:56.882" v="3717"/>
          <ac:spMkLst>
            <pc:docMk/>
            <pc:sldMk cId="3411027445" sldId="280"/>
            <ac:spMk id="6" creationId="{0264E6C2-779C-6D72-D0A9-46DFA4F09499}"/>
          </ac:spMkLst>
        </pc:spChg>
        <pc:spChg chg="mod topLvl">
          <ac:chgData name="Moksha Kothari" userId="f17744783e93d50d" providerId="LiveId" clId="{BF90C216-FBD6-484E-8FF9-CBD524618439}" dt="2024-07-09T13:19:02.764" v="9979" actId="164"/>
          <ac:spMkLst>
            <pc:docMk/>
            <pc:sldMk cId="3411027445" sldId="280"/>
            <ac:spMk id="7" creationId="{3D9F42D9-A56B-8874-CF0C-EB8DED124B8A}"/>
          </ac:spMkLst>
        </pc:spChg>
        <pc:spChg chg="add mod">
          <ac:chgData name="Moksha Kothari" userId="f17744783e93d50d" providerId="LiveId" clId="{BF90C216-FBD6-484E-8FF9-CBD524618439}" dt="2024-07-08T08:13:56.882" v="3717"/>
          <ac:spMkLst>
            <pc:docMk/>
            <pc:sldMk cId="3411027445" sldId="280"/>
            <ac:spMk id="7" creationId="{DFC2681E-2F81-121B-CAEA-DA499A2BD2EE}"/>
          </ac:spMkLst>
        </pc:spChg>
        <pc:spChg chg="add mod">
          <ac:chgData name="Moksha Kothari" userId="f17744783e93d50d" providerId="LiveId" clId="{BF90C216-FBD6-484E-8FF9-CBD524618439}" dt="2024-07-08T08:13:56.882" v="3717"/>
          <ac:spMkLst>
            <pc:docMk/>
            <pc:sldMk cId="3411027445" sldId="280"/>
            <ac:spMk id="8" creationId="{136660CE-1DEC-6187-4BF6-32B8A7760934}"/>
          </ac:spMkLst>
        </pc:spChg>
        <pc:spChg chg="mod topLvl">
          <ac:chgData name="Moksha Kothari" userId="f17744783e93d50d" providerId="LiveId" clId="{BF90C216-FBD6-484E-8FF9-CBD524618439}" dt="2024-07-10T07:37:19.043" v="10305" actId="20577"/>
          <ac:spMkLst>
            <pc:docMk/>
            <pc:sldMk cId="3411027445" sldId="280"/>
            <ac:spMk id="9" creationId="{25B557A7-9393-5DE9-142F-610AAB05FD07}"/>
          </ac:spMkLst>
        </pc:spChg>
        <pc:spChg chg="add mod">
          <ac:chgData name="Moksha Kothari" userId="f17744783e93d50d" providerId="LiveId" clId="{BF90C216-FBD6-484E-8FF9-CBD524618439}" dt="2024-07-08T08:13:56.882" v="3717"/>
          <ac:spMkLst>
            <pc:docMk/>
            <pc:sldMk cId="3411027445" sldId="280"/>
            <ac:spMk id="9" creationId="{2D82DFEA-0EF9-A753-4E8B-01E55C01E814}"/>
          </ac:spMkLst>
        </pc:spChg>
        <pc:spChg chg="add mod">
          <ac:chgData name="Moksha Kothari" userId="f17744783e93d50d" providerId="LiveId" clId="{BF90C216-FBD6-484E-8FF9-CBD524618439}" dt="2024-07-08T08:13:56.882" v="3717"/>
          <ac:spMkLst>
            <pc:docMk/>
            <pc:sldMk cId="3411027445" sldId="280"/>
            <ac:spMk id="10" creationId="{501DF265-4CA7-4ECA-2257-B6100C4415B8}"/>
          </ac:spMkLst>
        </pc:spChg>
        <pc:spChg chg="mod">
          <ac:chgData name="Moksha Kothari" userId="f17744783e93d50d" providerId="LiveId" clId="{BF90C216-FBD6-484E-8FF9-CBD524618439}" dt="2024-07-09T13:16:15.074" v="9901" actId="165"/>
          <ac:spMkLst>
            <pc:docMk/>
            <pc:sldMk cId="3411027445" sldId="280"/>
            <ac:spMk id="10" creationId="{E02B7712-9583-48C4-7303-CAC54EC6D514}"/>
          </ac:spMkLst>
        </pc:spChg>
        <pc:spChg chg="add mod">
          <ac:chgData name="Moksha Kothari" userId="f17744783e93d50d" providerId="LiveId" clId="{BF90C216-FBD6-484E-8FF9-CBD524618439}" dt="2024-07-08T08:13:56.882" v="3717"/>
          <ac:spMkLst>
            <pc:docMk/>
            <pc:sldMk cId="3411027445" sldId="280"/>
            <ac:spMk id="11" creationId="{80EF0070-8FB2-2903-225B-D240BDA8AFF2}"/>
          </ac:spMkLst>
        </pc:spChg>
        <pc:spChg chg="mod">
          <ac:chgData name="Moksha Kothari" userId="f17744783e93d50d" providerId="LiveId" clId="{BF90C216-FBD6-484E-8FF9-CBD524618439}" dt="2024-07-09T13:16:15.074" v="9901" actId="165"/>
          <ac:spMkLst>
            <pc:docMk/>
            <pc:sldMk cId="3411027445" sldId="280"/>
            <ac:spMk id="11" creationId="{911E46C9-B435-2C3B-BC18-B13D44842DA8}"/>
          </ac:spMkLst>
        </pc:spChg>
        <pc:spChg chg="add mod">
          <ac:chgData name="Moksha Kothari" userId="f17744783e93d50d" providerId="LiveId" clId="{BF90C216-FBD6-484E-8FF9-CBD524618439}" dt="2024-07-08T08:13:56.882" v="3717"/>
          <ac:spMkLst>
            <pc:docMk/>
            <pc:sldMk cId="3411027445" sldId="280"/>
            <ac:spMk id="12" creationId="{B78A3BDF-6F4C-F791-7857-2C6EA1638709}"/>
          </ac:spMkLst>
        </pc:spChg>
        <pc:spChg chg="add mod">
          <ac:chgData name="Moksha Kothari" userId="f17744783e93d50d" providerId="LiveId" clId="{BF90C216-FBD6-484E-8FF9-CBD524618439}" dt="2024-07-09T13:19:02.764" v="9979" actId="164"/>
          <ac:spMkLst>
            <pc:docMk/>
            <pc:sldMk cId="3411027445" sldId="280"/>
            <ac:spMk id="13" creationId="{EDD9474E-B46F-C216-DD6A-7ED95C03DE32}"/>
          </ac:spMkLst>
        </pc:spChg>
        <pc:spChg chg="mod">
          <ac:chgData name="Moksha Kothari" userId="f17744783e93d50d" providerId="LiveId" clId="{BF90C216-FBD6-484E-8FF9-CBD524618439}" dt="2024-07-08T08:13:56.882" v="3717"/>
          <ac:spMkLst>
            <pc:docMk/>
            <pc:sldMk cId="3411027445" sldId="280"/>
            <ac:spMk id="14" creationId="{6D35C905-2BB6-15F4-3312-88BACE1FC85F}"/>
          </ac:spMkLst>
        </pc:spChg>
        <pc:spChg chg="mod">
          <ac:chgData name="Moksha Kothari" userId="f17744783e93d50d" providerId="LiveId" clId="{BF90C216-FBD6-484E-8FF9-CBD524618439}" dt="2024-07-08T08:13:56.882" v="3717"/>
          <ac:spMkLst>
            <pc:docMk/>
            <pc:sldMk cId="3411027445" sldId="280"/>
            <ac:spMk id="15" creationId="{A33AFADE-F431-E671-E56E-BF6B292AD9A0}"/>
          </ac:spMkLst>
        </pc:spChg>
        <pc:spChg chg="mod">
          <ac:chgData name="Moksha Kothari" userId="f17744783e93d50d" providerId="LiveId" clId="{BF90C216-FBD6-484E-8FF9-CBD524618439}" dt="2024-07-08T08:13:56.882" v="3717"/>
          <ac:spMkLst>
            <pc:docMk/>
            <pc:sldMk cId="3411027445" sldId="280"/>
            <ac:spMk id="17" creationId="{6527BF80-1B26-759C-10C1-845A2F509E21}"/>
          </ac:spMkLst>
        </pc:spChg>
        <pc:spChg chg="mod">
          <ac:chgData name="Moksha Kothari" userId="f17744783e93d50d" providerId="LiveId" clId="{BF90C216-FBD6-484E-8FF9-CBD524618439}" dt="2024-07-08T08:13:56.882" v="3717"/>
          <ac:spMkLst>
            <pc:docMk/>
            <pc:sldMk cId="3411027445" sldId="280"/>
            <ac:spMk id="18" creationId="{27968DC1-15A1-EE3C-E89E-9F76747D7370}"/>
          </ac:spMkLst>
        </pc:spChg>
        <pc:spChg chg="mod">
          <ac:chgData name="Moksha Kothari" userId="f17744783e93d50d" providerId="LiveId" clId="{BF90C216-FBD6-484E-8FF9-CBD524618439}" dt="2024-07-08T08:13:56.882" v="3717"/>
          <ac:spMkLst>
            <pc:docMk/>
            <pc:sldMk cId="3411027445" sldId="280"/>
            <ac:spMk id="20" creationId="{7C19B0C7-112D-25C4-8654-6E193A5AA17B}"/>
          </ac:spMkLst>
        </pc:spChg>
        <pc:spChg chg="mod">
          <ac:chgData name="Moksha Kothari" userId="f17744783e93d50d" providerId="LiveId" clId="{BF90C216-FBD6-484E-8FF9-CBD524618439}" dt="2024-07-08T08:13:56.882" v="3717"/>
          <ac:spMkLst>
            <pc:docMk/>
            <pc:sldMk cId="3411027445" sldId="280"/>
            <ac:spMk id="21" creationId="{126D26D5-A52F-B5F7-CE8C-DA90AB937A57}"/>
          </ac:spMkLst>
        </pc:spChg>
        <pc:spChg chg="mod">
          <ac:chgData name="Moksha Kothari" userId="f17744783e93d50d" providerId="LiveId" clId="{BF90C216-FBD6-484E-8FF9-CBD524618439}" dt="2024-07-08T08:13:56.882" v="3717"/>
          <ac:spMkLst>
            <pc:docMk/>
            <pc:sldMk cId="3411027445" sldId="280"/>
            <ac:spMk id="23" creationId="{9D801B99-103B-13A9-9591-7D5C7E5AE1E8}"/>
          </ac:spMkLst>
        </pc:spChg>
        <pc:spChg chg="mod">
          <ac:chgData name="Moksha Kothari" userId="f17744783e93d50d" providerId="LiveId" clId="{BF90C216-FBD6-484E-8FF9-CBD524618439}" dt="2024-07-08T08:13:56.882" v="3717"/>
          <ac:spMkLst>
            <pc:docMk/>
            <pc:sldMk cId="3411027445" sldId="280"/>
            <ac:spMk id="24" creationId="{9C753FA9-8800-F310-7FFA-327CE40EC79D}"/>
          </ac:spMkLst>
        </pc:spChg>
        <pc:spChg chg="add mod">
          <ac:chgData name="Moksha Kothari" userId="f17744783e93d50d" providerId="LiveId" clId="{BF90C216-FBD6-484E-8FF9-CBD524618439}" dt="2024-07-08T10:29:25.925" v="5629" actId="2711"/>
          <ac:spMkLst>
            <pc:docMk/>
            <pc:sldMk cId="3411027445" sldId="280"/>
            <ac:spMk id="26" creationId="{1F1FB7D5-0F7C-75C8-8899-4EBBD24AE8DC}"/>
          </ac:spMkLst>
        </pc:spChg>
        <pc:spChg chg="mod">
          <ac:chgData name="Moksha Kothari" userId="f17744783e93d50d" providerId="LiveId" clId="{BF90C216-FBD6-484E-8FF9-CBD524618439}" dt="2024-07-08T08:21:14.523" v="4030" actId="255"/>
          <ac:spMkLst>
            <pc:docMk/>
            <pc:sldMk cId="3411027445" sldId="280"/>
            <ac:spMk id="28" creationId="{366613BA-0C43-BB07-75CB-175DF0F43038}"/>
          </ac:spMkLst>
        </pc:spChg>
        <pc:spChg chg="mod">
          <ac:chgData name="Moksha Kothari" userId="f17744783e93d50d" providerId="LiveId" clId="{BF90C216-FBD6-484E-8FF9-CBD524618439}" dt="2024-07-08T08:21:14.523" v="4030" actId="255"/>
          <ac:spMkLst>
            <pc:docMk/>
            <pc:sldMk cId="3411027445" sldId="280"/>
            <ac:spMk id="29" creationId="{36030AE3-84B6-36AC-CFF8-9BAED15047D6}"/>
          </ac:spMkLst>
        </pc:spChg>
        <pc:spChg chg="add mod">
          <ac:chgData name="Moksha Kothari" userId="f17744783e93d50d" providerId="LiveId" clId="{BF90C216-FBD6-484E-8FF9-CBD524618439}" dt="2024-07-08T10:08:54.485" v="5035" actId="164"/>
          <ac:spMkLst>
            <pc:docMk/>
            <pc:sldMk cId="3411027445" sldId="280"/>
            <ac:spMk id="30" creationId="{D8BB8D2D-E38E-8D43-CA16-63575EB2DE90}"/>
          </ac:spMkLst>
        </pc:spChg>
        <pc:spChg chg="add del mod">
          <ac:chgData name="Moksha Kothari" userId="f17744783e93d50d" providerId="LiveId" clId="{BF90C216-FBD6-484E-8FF9-CBD524618439}" dt="2024-07-08T09:50:33.959" v="4431" actId="478"/>
          <ac:spMkLst>
            <pc:docMk/>
            <pc:sldMk cId="3411027445" sldId="280"/>
            <ac:spMk id="31" creationId="{CDFA7270-1350-1927-B6E3-0BD183F99B67}"/>
          </ac:spMkLst>
        </pc:spChg>
        <pc:spChg chg="mod">
          <ac:chgData name="Moksha Kothari" userId="f17744783e93d50d" providerId="LiveId" clId="{BF90C216-FBD6-484E-8FF9-CBD524618439}" dt="2024-07-08T08:16:54.631" v="3815"/>
          <ac:spMkLst>
            <pc:docMk/>
            <pc:sldMk cId="3411027445" sldId="280"/>
            <ac:spMk id="33" creationId="{24A47306-E2E9-C0E3-86BB-A6F6A75D5687}"/>
          </ac:spMkLst>
        </pc:spChg>
        <pc:spChg chg="mod">
          <ac:chgData name="Moksha Kothari" userId="f17744783e93d50d" providerId="LiveId" clId="{BF90C216-FBD6-484E-8FF9-CBD524618439}" dt="2024-07-08T08:21:20.731" v="4031" actId="255"/>
          <ac:spMkLst>
            <pc:docMk/>
            <pc:sldMk cId="3411027445" sldId="280"/>
            <ac:spMk id="34" creationId="{08D47502-343B-C2A8-E213-35A32E5D7D4B}"/>
          </ac:spMkLst>
        </pc:spChg>
        <pc:spChg chg="add del mod">
          <ac:chgData name="Moksha Kothari" userId="f17744783e93d50d" providerId="LiveId" clId="{BF90C216-FBD6-484E-8FF9-CBD524618439}" dt="2024-07-08T09:50:33.959" v="4431" actId="478"/>
          <ac:spMkLst>
            <pc:docMk/>
            <pc:sldMk cId="3411027445" sldId="280"/>
            <ac:spMk id="35" creationId="{7F54DEE7-A4E2-ED38-50A7-0B96114EC8D0}"/>
          </ac:spMkLst>
        </pc:spChg>
        <pc:spChg chg="add mod">
          <ac:chgData name="Moksha Kothari" userId="f17744783e93d50d" providerId="LiveId" clId="{BF90C216-FBD6-484E-8FF9-CBD524618439}" dt="2024-07-08T10:09:46.659" v="5043" actId="164"/>
          <ac:spMkLst>
            <pc:docMk/>
            <pc:sldMk cId="3411027445" sldId="280"/>
            <ac:spMk id="36" creationId="{039AB3DB-167B-8686-7F4A-C7B731131BC1}"/>
          </ac:spMkLst>
        </pc:spChg>
        <pc:spChg chg="mod">
          <ac:chgData name="Moksha Kothari" userId="f17744783e93d50d" providerId="LiveId" clId="{BF90C216-FBD6-484E-8FF9-CBD524618439}" dt="2024-07-08T10:09:09.934" v="5037" actId="164"/>
          <ac:spMkLst>
            <pc:docMk/>
            <pc:sldMk cId="3411027445" sldId="280"/>
            <ac:spMk id="38" creationId="{0D5796D7-637A-2211-6AB7-C263F6CA427F}"/>
          </ac:spMkLst>
        </pc:spChg>
        <pc:spChg chg="mod">
          <ac:chgData name="Moksha Kothari" userId="f17744783e93d50d" providerId="LiveId" clId="{BF90C216-FBD6-484E-8FF9-CBD524618439}" dt="2024-07-08T10:09:09.934" v="5037" actId="164"/>
          <ac:spMkLst>
            <pc:docMk/>
            <pc:sldMk cId="3411027445" sldId="280"/>
            <ac:spMk id="39" creationId="{CCFAAD15-426B-F757-7E51-64E35770C4B2}"/>
          </ac:spMkLst>
        </pc:spChg>
        <pc:spChg chg="add mod">
          <ac:chgData name="Moksha Kothari" userId="f17744783e93d50d" providerId="LiveId" clId="{BF90C216-FBD6-484E-8FF9-CBD524618439}" dt="2024-07-08T10:09:46.659" v="5043" actId="164"/>
          <ac:spMkLst>
            <pc:docMk/>
            <pc:sldMk cId="3411027445" sldId="280"/>
            <ac:spMk id="40" creationId="{096DE10B-BB9A-C049-89E5-6902DCC74C10}"/>
          </ac:spMkLst>
        </pc:spChg>
        <pc:spChg chg="add mod">
          <ac:chgData name="Moksha Kothari" userId="f17744783e93d50d" providerId="LiveId" clId="{BF90C216-FBD6-484E-8FF9-CBD524618439}" dt="2024-07-08T10:09:19.248" v="5038" actId="164"/>
          <ac:spMkLst>
            <pc:docMk/>
            <pc:sldMk cId="3411027445" sldId="280"/>
            <ac:spMk id="42" creationId="{632DFFC1-C611-4B5A-B1B9-69396CFF0493}"/>
          </ac:spMkLst>
        </pc:spChg>
        <pc:spChg chg="mod">
          <ac:chgData name="Moksha Kothari" userId="f17744783e93d50d" providerId="LiveId" clId="{BF90C216-FBD6-484E-8FF9-CBD524618439}" dt="2024-07-08T08:22:48.778" v="4040"/>
          <ac:spMkLst>
            <pc:docMk/>
            <pc:sldMk cId="3411027445" sldId="280"/>
            <ac:spMk id="44" creationId="{22CA4981-80F9-C5D3-0EDA-85B24DB65A8D}"/>
          </ac:spMkLst>
        </pc:spChg>
        <pc:spChg chg="mod">
          <ac:chgData name="Moksha Kothari" userId="f17744783e93d50d" providerId="LiveId" clId="{BF90C216-FBD6-484E-8FF9-CBD524618439}" dt="2024-07-08T08:22:48.778" v="4040"/>
          <ac:spMkLst>
            <pc:docMk/>
            <pc:sldMk cId="3411027445" sldId="280"/>
            <ac:spMk id="45" creationId="{D989AC64-B356-A3E9-721A-F9A6B88A2294}"/>
          </ac:spMkLst>
        </pc:spChg>
        <pc:spChg chg="add mod">
          <ac:chgData name="Moksha Kothari" userId="f17744783e93d50d" providerId="LiveId" clId="{BF90C216-FBD6-484E-8FF9-CBD524618439}" dt="2024-07-09T13:15:38.581" v="9894" actId="20577"/>
          <ac:spMkLst>
            <pc:docMk/>
            <pc:sldMk cId="3411027445" sldId="280"/>
            <ac:spMk id="46" creationId="{9C4A008B-2DA1-20BE-B402-C38BC5EBD28A}"/>
          </ac:spMkLst>
        </pc:spChg>
        <pc:spChg chg="add mod">
          <ac:chgData name="Moksha Kothari" userId="f17744783e93d50d" providerId="LiveId" clId="{BF90C216-FBD6-484E-8FF9-CBD524618439}" dt="2024-07-08T10:09:24.977" v="5039" actId="164"/>
          <ac:spMkLst>
            <pc:docMk/>
            <pc:sldMk cId="3411027445" sldId="280"/>
            <ac:spMk id="47" creationId="{FAB174CA-5D39-8948-E4ED-89E75144AA85}"/>
          </ac:spMkLst>
        </pc:spChg>
        <pc:spChg chg="mod">
          <ac:chgData name="Moksha Kothari" userId="f17744783e93d50d" providerId="LiveId" clId="{BF90C216-FBD6-484E-8FF9-CBD524618439}" dt="2024-07-08T08:23:26.112" v="4064"/>
          <ac:spMkLst>
            <pc:docMk/>
            <pc:sldMk cId="3411027445" sldId="280"/>
            <ac:spMk id="49" creationId="{8675EE87-CDF5-4DF9-CF3F-FCCDBD20C722}"/>
          </ac:spMkLst>
        </pc:spChg>
        <pc:spChg chg="mod">
          <ac:chgData name="Moksha Kothari" userId="f17744783e93d50d" providerId="LiveId" clId="{BF90C216-FBD6-484E-8FF9-CBD524618439}" dt="2024-07-08T08:23:26.112" v="4064"/>
          <ac:spMkLst>
            <pc:docMk/>
            <pc:sldMk cId="3411027445" sldId="280"/>
            <ac:spMk id="50" creationId="{8728F4F3-8EF9-E3B8-3563-703B46E15B67}"/>
          </ac:spMkLst>
        </pc:spChg>
        <pc:spChg chg="add mod">
          <ac:chgData name="Moksha Kothari" userId="f17744783e93d50d" providerId="LiveId" clId="{BF90C216-FBD6-484E-8FF9-CBD524618439}" dt="2024-07-09T13:10:53.576" v="9533" actId="20577"/>
          <ac:spMkLst>
            <pc:docMk/>
            <pc:sldMk cId="3411027445" sldId="280"/>
            <ac:spMk id="51" creationId="{AD401045-AA41-1148-76C5-AD3F27E70281}"/>
          </ac:spMkLst>
        </pc:spChg>
        <pc:spChg chg="add mod">
          <ac:chgData name="Moksha Kothari" userId="f17744783e93d50d" providerId="LiveId" clId="{BF90C216-FBD6-484E-8FF9-CBD524618439}" dt="2024-07-08T10:09:31.010" v="5040" actId="164"/>
          <ac:spMkLst>
            <pc:docMk/>
            <pc:sldMk cId="3411027445" sldId="280"/>
            <ac:spMk id="52" creationId="{C1F57E48-4466-C316-37DD-17C1369D61AA}"/>
          </ac:spMkLst>
        </pc:spChg>
        <pc:spChg chg="mod">
          <ac:chgData name="Moksha Kothari" userId="f17744783e93d50d" providerId="LiveId" clId="{BF90C216-FBD6-484E-8FF9-CBD524618439}" dt="2024-07-08T08:23:33.597" v="4076"/>
          <ac:spMkLst>
            <pc:docMk/>
            <pc:sldMk cId="3411027445" sldId="280"/>
            <ac:spMk id="54" creationId="{7A5165BB-01D4-707A-63DF-03A4053AE872}"/>
          </ac:spMkLst>
        </pc:spChg>
        <pc:spChg chg="mod">
          <ac:chgData name="Moksha Kothari" userId="f17744783e93d50d" providerId="LiveId" clId="{BF90C216-FBD6-484E-8FF9-CBD524618439}" dt="2024-07-08T08:23:33.597" v="4076"/>
          <ac:spMkLst>
            <pc:docMk/>
            <pc:sldMk cId="3411027445" sldId="280"/>
            <ac:spMk id="55" creationId="{55B81DBD-12FF-F860-5D32-F8CFC23348A9}"/>
          </ac:spMkLst>
        </pc:spChg>
        <pc:spChg chg="add mod">
          <ac:chgData name="Moksha Kothari" userId="f17744783e93d50d" providerId="LiveId" clId="{BF90C216-FBD6-484E-8FF9-CBD524618439}" dt="2024-07-08T10:09:31.010" v="5040" actId="164"/>
          <ac:spMkLst>
            <pc:docMk/>
            <pc:sldMk cId="3411027445" sldId="280"/>
            <ac:spMk id="56" creationId="{121B2FE4-698D-4E86-3084-4B30C658CBA7}"/>
          </ac:spMkLst>
        </pc:spChg>
        <pc:spChg chg="add">
          <ac:chgData name="Moksha Kothari" userId="f17744783e93d50d" providerId="LiveId" clId="{BF90C216-FBD6-484E-8FF9-CBD524618439}" dt="2024-07-08T08:27:24.822" v="4112"/>
          <ac:spMkLst>
            <pc:docMk/>
            <pc:sldMk cId="3411027445" sldId="280"/>
            <ac:spMk id="57" creationId="{48379FBA-EB7E-41AF-3C5B-7CA94E0F4DC2}"/>
          </ac:spMkLst>
        </pc:spChg>
        <pc:spChg chg="add mod">
          <ac:chgData name="Moksha Kothari" userId="f17744783e93d50d" providerId="LiveId" clId="{BF90C216-FBD6-484E-8FF9-CBD524618439}" dt="2024-07-08T08:27:33.915" v="4114"/>
          <ac:spMkLst>
            <pc:docMk/>
            <pc:sldMk cId="3411027445" sldId="280"/>
            <ac:spMk id="58" creationId="{09554538-5A41-AF79-B86F-54ABA235FBD3}"/>
          </ac:spMkLst>
        </pc:spChg>
        <pc:spChg chg="add mod">
          <ac:chgData name="Moksha Kothari" userId="f17744783e93d50d" providerId="LiveId" clId="{BF90C216-FBD6-484E-8FF9-CBD524618439}" dt="2024-07-08T08:27:47.165" v="4140" actId="1076"/>
          <ac:spMkLst>
            <pc:docMk/>
            <pc:sldMk cId="3411027445" sldId="280"/>
            <ac:spMk id="59" creationId="{33F315AD-4E3A-F439-CC01-C058944B68BB}"/>
          </ac:spMkLst>
        </pc:spChg>
        <pc:grpChg chg="add del mod">
          <ac:chgData name="Moksha Kothari" userId="f17744783e93d50d" providerId="LiveId" clId="{BF90C216-FBD6-484E-8FF9-CBD524618439}" dt="2024-07-09T13:16:15.074" v="9901" actId="165"/>
          <ac:grpSpMkLst>
            <pc:docMk/>
            <pc:sldMk cId="3411027445" sldId="280"/>
            <ac:grpSpMk id="6" creationId="{AF7F1365-BC86-774C-F883-867150E1A7C6}"/>
          </ac:grpSpMkLst>
        </pc:grpChg>
        <pc:grpChg chg="del mod topLvl">
          <ac:chgData name="Moksha Kothari" userId="f17744783e93d50d" providerId="LiveId" clId="{BF90C216-FBD6-484E-8FF9-CBD524618439}" dt="2024-07-09T13:16:19.961" v="9902" actId="478"/>
          <ac:grpSpMkLst>
            <pc:docMk/>
            <pc:sldMk cId="3411027445" sldId="280"/>
            <ac:grpSpMk id="8" creationId="{04F44E2D-13E9-F2F7-5CE6-C0A72122F7CD}"/>
          </ac:grpSpMkLst>
        </pc:grpChg>
        <pc:grpChg chg="add mod">
          <ac:chgData name="Moksha Kothari" userId="f17744783e93d50d" providerId="LiveId" clId="{BF90C216-FBD6-484E-8FF9-CBD524618439}" dt="2024-07-08T08:13:56.882" v="3717"/>
          <ac:grpSpMkLst>
            <pc:docMk/>
            <pc:sldMk cId="3411027445" sldId="280"/>
            <ac:grpSpMk id="13" creationId="{7BE2B9C0-ED90-E7C2-5C44-662E7103803A}"/>
          </ac:grpSpMkLst>
        </pc:grpChg>
        <pc:grpChg chg="add mod">
          <ac:chgData name="Moksha Kothari" userId="f17744783e93d50d" providerId="LiveId" clId="{BF90C216-FBD6-484E-8FF9-CBD524618439}" dt="2024-07-09T13:19:02.764" v="9979" actId="164"/>
          <ac:grpSpMkLst>
            <pc:docMk/>
            <pc:sldMk cId="3411027445" sldId="280"/>
            <ac:grpSpMk id="15" creationId="{2FA50EE9-E8F0-0C67-9816-0EE59E983923}"/>
          </ac:grpSpMkLst>
        </pc:grpChg>
        <pc:grpChg chg="add mod">
          <ac:chgData name="Moksha Kothari" userId="f17744783e93d50d" providerId="LiveId" clId="{BF90C216-FBD6-484E-8FF9-CBD524618439}" dt="2024-07-08T08:13:56.882" v="3717"/>
          <ac:grpSpMkLst>
            <pc:docMk/>
            <pc:sldMk cId="3411027445" sldId="280"/>
            <ac:grpSpMk id="16" creationId="{1F09482A-8F33-AE14-AB5F-E8DDED56C6B2}"/>
          </ac:grpSpMkLst>
        </pc:grpChg>
        <pc:grpChg chg="add mod">
          <ac:chgData name="Moksha Kothari" userId="f17744783e93d50d" providerId="LiveId" clId="{BF90C216-FBD6-484E-8FF9-CBD524618439}" dt="2024-07-08T08:13:56.882" v="3717"/>
          <ac:grpSpMkLst>
            <pc:docMk/>
            <pc:sldMk cId="3411027445" sldId="280"/>
            <ac:grpSpMk id="19" creationId="{A04A076E-FCC8-A225-D612-3DE65A1CC738}"/>
          </ac:grpSpMkLst>
        </pc:grpChg>
        <pc:grpChg chg="add mod">
          <ac:chgData name="Moksha Kothari" userId="f17744783e93d50d" providerId="LiveId" clId="{BF90C216-FBD6-484E-8FF9-CBD524618439}" dt="2024-07-08T08:13:56.882" v="3717"/>
          <ac:grpSpMkLst>
            <pc:docMk/>
            <pc:sldMk cId="3411027445" sldId="280"/>
            <ac:grpSpMk id="22" creationId="{C33FF43E-7F65-DE1F-E2A7-D6678B46DC37}"/>
          </ac:grpSpMkLst>
        </pc:grpChg>
        <pc:grpChg chg="add mod">
          <ac:chgData name="Moksha Kothari" userId="f17744783e93d50d" providerId="LiveId" clId="{BF90C216-FBD6-484E-8FF9-CBD524618439}" dt="2024-07-08T10:08:54.485" v="5035" actId="164"/>
          <ac:grpSpMkLst>
            <pc:docMk/>
            <pc:sldMk cId="3411027445" sldId="280"/>
            <ac:grpSpMk id="27" creationId="{07727C11-9203-8BA6-19E4-F71147C8B9BC}"/>
          </ac:grpSpMkLst>
        </pc:grpChg>
        <pc:grpChg chg="add del mod">
          <ac:chgData name="Moksha Kothari" userId="f17744783e93d50d" providerId="LiveId" clId="{BF90C216-FBD6-484E-8FF9-CBD524618439}" dt="2024-07-08T09:50:33.959" v="4431" actId="478"/>
          <ac:grpSpMkLst>
            <pc:docMk/>
            <pc:sldMk cId="3411027445" sldId="280"/>
            <ac:grpSpMk id="32" creationId="{43D7AA85-3D86-7876-E41F-9203383CE950}"/>
          </ac:grpSpMkLst>
        </pc:grpChg>
        <pc:grpChg chg="add mod">
          <ac:chgData name="Moksha Kothari" userId="f17744783e93d50d" providerId="LiveId" clId="{BF90C216-FBD6-484E-8FF9-CBD524618439}" dt="2024-07-08T10:09:46.659" v="5043" actId="164"/>
          <ac:grpSpMkLst>
            <pc:docMk/>
            <pc:sldMk cId="3411027445" sldId="280"/>
            <ac:grpSpMk id="37" creationId="{51A31A40-42CD-34B4-17AC-9AF0209283DE}"/>
          </ac:grpSpMkLst>
        </pc:grpChg>
        <pc:grpChg chg="add mod">
          <ac:chgData name="Moksha Kothari" userId="f17744783e93d50d" providerId="LiveId" clId="{BF90C216-FBD6-484E-8FF9-CBD524618439}" dt="2024-07-08T10:09:19.248" v="5038" actId="164"/>
          <ac:grpSpMkLst>
            <pc:docMk/>
            <pc:sldMk cId="3411027445" sldId="280"/>
            <ac:grpSpMk id="43" creationId="{E7847D35-7336-6441-D515-A89519BBC517}"/>
          </ac:grpSpMkLst>
        </pc:grpChg>
        <pc:grpChg chg="add mod">
          <ac:chgData name="Moksha Kothari" userId="f17744783e93d50d" providerId="LiveId" clId="{BF90C216-FBD6-484E-8FF9-CBD524618439}" dt="2024-07-08T10:09:24.977" v="5039" actId="164"/>
          <ac:grpSpMkLst>
            <pc:docMk/>
            <pc:sldMk cId="3411027445" sldId="280"/>
            <ac:grpSpMk id="48" creationId="{35A6FFD7-BB99-AFB5-8479-035170E4F707}"/>
          </ac:grpSpMkLst>
        </pc:grpChg>
        <pc:grpChg chg="add mod">
          <ac:chgData name="Moksha Kothari" userId="f17744783e93d50d" providerId="LiveId" clId="{BF90C216-FBD6-484E-8FF9-CBD524618439}" dt="2024-07-08T10:09:31.010" v="5040" actId="164"/>
          <ac:grpSpMkLst>
            <pc:docMk/>
            <pc:sldMk cId="3411027445" sldId="280"/>
            <ac:grpSpMk id="53" creationId="{3CA5BD27-4ADA-4954-DBAD-58C2AC60B0CA}"/>
          </ac:grpSpMkLst>
        </pc:grpChg>
        <pc:grpChg chg="add mod">
          <ac:chgData name="Moksha Kothari" userId="f17744783e93d50d" providerId="LiveId" clId="{BF90C216-FBD6-484E-8FF9-CBD524618439}" dt="2024-07-09T13:07:09.910" v="9243" actId="1035"/>
          <ac:grpSpMkLst>
            <pc:docMk/>
            <pc:sldMk cId="3411027445" sldId="280"/>
            <ac:grpSpMk id="60" creationId="{CEEEF27D-197B-DE26-7121-F4A491DA83DA}"/>
          </ac:grpSpMkLst>
        </pc:grpChg>
        <pc:grpChg chg="add mod">
          <ac:chgData name="Moksha Kothari" userId="f17744783e93d50d" providerId="LiveId" clId="{BF90C216-FBD6-484E-8FF9-CBD524618439}" dt="2024-07-08T10:09:09.934" v="5037" actId="164"/>
          <ac:grpSpMkLst>
            <pc:docMk/>
            <pc:sldMk cId="3411027445" sldId="280"/>
            <ac:grpSpMk id="61" creationId="{68BFE72B-0F3A-7CE3-52DE-AEECC409072C}"/>
          </ac:grpSpMkLst>
        </pc:grpChg>
        <pc:grpChg chg="add mod">
          <ac:chgData name="Moksha Kothari" userId="f17744783e93d50d" providerId="LiveId" clId="{BF90C216-FBD6-484E-8FF9-CBD524618439}" dt="2024-07-09T13:06:41.857" v="9226" actId="1036"/>
          <ac:grpSpMkLst>
            <pc:docMk/>
            <pc:sldMk cId="3411027445" sldId="280"/>
            <ac:grpSpMk id="62" creationId="{1C51F865-C46A-EBD1-3A18-839707601A43}"/>
          </ac:grpSpMkLst>
        </pc:grpChg>
        <pc:grpChg chg="add mod">
          <ac:chgData name="Moksha Kothari" userId="f17744783e93d50d" providerId="LiveId" clId="{BF90C216-FBD6-484E-8FF9-CBD524618439}" dt="2024-07-09T13:06:41.857" v="9226" actId="1036"/>
          <ac:grpSpMkLst>
            <pc:docMk/>
            <pc:sldMk cId="3411027445" sldId="280"/>
            <ac:grpSpMk id="63" creationId="{82BAC555-1872-A23F-E39D-1CABF3888363}"/>
          </ac:grpSpMkLst>
        </pc:grpChg>
        <pc:grpChg chg="add mod">
          <ac:chgData name="Moksha Kothari" userId="f17744783e93d50d" providerId="LiveId" clId="{BF90C216-FBD6-484E-8FF9-CBD524618439}" dt="2024-07-09T13:06:41.857" v="9226" actId="1036"/>
          <ac:grpSpMkLst>
            <pc:docMk/>
            <pc:sldMk cId="3411027445" sldId="280"/>
            <ac:grpSpMk id="64" creationId="{FFDC038F-7E85-4B40-44D3-B97CC559F285}"/>
          </ac:grpSpMkLst>
        </pc:grpChg>
        <pc:grpChg chg="add mod">
          <ac:chgData name="Moksha Kothari" userId="f17744783e93d50d" providerId="LiveId" clId="{BF90C216-FBD6-484E-8FF9-CBD524618439}" dt="2024-07-09T13:06:41.857" v="9226" actId="1036"/>
          <ac:grpSpMkLst>
            <pc:docMk/>
            <pc:sldMk cId="3411027445" sldId="280"/>
            <ac:grpSpMk id="65" creationId="{ED5C548C-CB43-07B0-692E-417A7108A95C}"/>
          </ac:grpSpMkLst>
        </pc:grpChg>
        <pc:cxnChg chg="add del mod">
          <ac:chgData name="Moksha Kothari" userId="f17744783e93d50d" providerId="LiveId" clId="{BF90C216-FBD6-484E-8FF9-CBD524618439}" dt="2024-07-09T13:17:07.435" v="9962" actId="14100"/>
          <ac:cxnSpMkLst>
            <pc:docMk/>
            <pc:sldMk cId="3411027445" sldId="280"/>
            <ac:cxnSpMk id="25" creationId="{246B8FD0-711A-B547-8D81-D6CC84FF2C55}"/>
          </ac:cxnSpMkLst>
        </pc:cxnChg>
      </pc:sldChg>
      <pc:sldChg chg="modSp mod">
        <pc:chgData name="Moksha Kothari" userId="f17744783e93d50d" providerId="LiveId" clId="{BF90C216-FBD6-484E-8FF9-CBD524618439}" dt="2024-07-09T05:37:38.233" v="8135" actId="57"/>
        <pc:sldMkLst>
          <pc:docMk/>
          <pc:sldMk cId="1454110215" sldId="281"/>
        </pc:sldMkLst>
        <pc:spChg chg="mod">
          <ac:chgData name="Moksha Kothari" userId="f17744783e93d50d" providerId="LiveId" clId="{BF90C216-FBD6-484E-8FF9-CBD524618439}" dt="2024-07-09T05:37:38.233" v="8135" actId="57"/>
          <ac:spMkLst>
            <pc:docMk/>
            <pc:sldMk cId="1454110215" sldId="281"/>
            <ac:spMk id="4" creationId="{00000000-0000-0000-0000-000000000000}"/>
          </ac:spMkLst>
        </pc:spChg>
      </pc:sldChg>
      <pc:sldChg chg="modSp add mod">
        <pc:chgData name="Moksha Kothari" userId="f17744783e93d50d" providerId="LiveId" clId="{BF90C216-FBD6-484E-8FF9-CBD524618439}" dt="2024-07-09T05:36:51.032" v="8097" actId="57"/>
        <pc:sldMkLst>
          <pc:docMk/>
          <pc:sldMk cId="1070978737" sldId="282"/>
        </pc:sldMkLst>
        <pc:spChg chg="mod">
          <ac:chgData name="Moksha Kothari" userId="f17744783e93d50d" providerId="LiveId" clId="{BF90C216-FBD6-484E-8FF9-CBD524618439}" dt="2024-07-09T05:36:51.032" v="8097" actId="57"/>
          <ac:spMkLst>
            <pc:docMk/>
            <pc:sldMk cId="1070978737" sldId="282"/>
            <ac:spMk id="4" creationId="{00000000-0000-0000-0000-000000000000}"/>
          </ac:spMkLst>
        </pc:spChg>
      </pc:sldChg>
      <pc:sldChg chg="add">
        <pc:chgData name="Moksha Kothari" userId="f17744783e93d50d" providerId="LiveId" clId="{BF90C216-FBD6-484E-8FF9-CBD524618439}" dt="2024-07-09T05:45:53.188" v="8542" actId="2890"/>
        <pc:sldMkLst>
          <pc:docMk/>
          <pc:sldMk cId="3056419645" sldId="283"/>
        </pc:sldMkLst>
      </pc:sldChg>
      <pc:sldChg chg="addSp delSp modSp add mod delAnim">
        <pc:chgData name="Moksha Kothari" userId="f17744783e93d50d" providerId="LiveId" clId="{BF90C216-FBD6-484E-8FF9-CBD524618439}" dt="2024-07-09T13:01:44.167" v="9210" actId="20577"/>
        <pc:sldMkLst>
          <pc:docMk/>
          <pc:sldMk cId="1293695253" sldId="284"/>
        </pc:sldMkLst>
        <pc:spChg chg="mod">
          <ac:chgData name="Moksha Kothari" userId="f17744783e93d50d" providerId="LiveId" clId="{BF90C216-FBD6-484E-8FF9-CBD524618439}" dt="2024-07-09T13:01:44.167" v="9210" actId="20577"/>
          <ac:spMkLst>
            <pc:docMk/>
            <pc:sldMk cId="1293695253" sldId="284"/>
            <ac:spMk id="2" creationId="{00000000-0000-0000-0000-000000000000}"/>
          </ac:spMkLst>
        </pc:spChg>
        <pc:picChg chg="del">
          <ac:chgData name="Moksha Kothari" userId="f17744783e93d50d" providerId="LiveId" clId="{BF90C216-FBD6-484E-8FF9-CBD524618439}" dt="2024-07-09T09:39:24.459" v="9036" actId="478"/>
          <ac:picMkLst>
            <pc:docMk/>
            <pc:sldMk cId="1293695253" sldId="284"/>
            <ac:picMk id="5" creationId="{FBDEE457-AEFF-C9B4-34A5-E7E2CF669DFC}"/>
          </ac:picMkLst>
        </pc:picChg>
        <pc:picChg chg="add mod modCrop">
          <ac:chgData name="Moksha Kothari" userId="f17744783e93d50d" providerId="LiveId" clId="{BF90C216-FBD6-484E-8FF9-CBD524618439}" dt="2024-07-09T09:47:18.821" v="9073" actId="1076"/>
          <ac:picMkLst>
            <pc:docMk/>
            <pc:sldMk cId="1293695253" sldId="284"/>
            <ac:picMk id="6" creationId="{CD6000C0-05EF-3B27-90CD-DEF4B4A2E332}"/>
          </ac:picMkLst>
        </pc:picChg>
        <pc:picChg chg="add del mod">
          <ac:chgData name="Moksha Kothari" userId="f17744783e93d50d" providerId="LiveId" clId="{BF90C216-FBD6-484E-8FF9-CBD524618439}" dt="2024-07-09T09:47:12.532" v="9072" actId="478"/>
          <ac:picMkLst>
            <pc:docMk/>
            <pc:sldMk cId="1293695253" sldId="284"/>
            <ac:picMk id="7" creationId="{FE8D4B93-03E4-200E-6B14-C6C86D221B41}"/>
          </ac:picMkLst>
        </pc:picChg>
        <pc:picChg chg="add del mod">
          <ac:chgData name="Moksha Kothari" userId="f17744783e93d50d" providerId="LiveId" clId="{BF90C216-FBD6-484E-8FF9-CBD524618439}" dt="2024-07-09T09:47:07.419" v="9066" actId="1076"/>
          <ac:picMkLst>
            <pc:docMk/>
            <pc:sldMk cId="1293695253" sldId="284"/>
            <ac:picMk id="8" creationId="{DCF6915E-CF44-6ABF-D71D-14488CAAF65A}"/>
          </ac:picMkLst>
        </pc:picChg>
        <pc:picChg chg="add del mod">
          <ac:chgData name="Moksha Kothari" userId="f17744783e93d50d" providerId="LiveId" clId="{BF90C216-FBD6-484E-8FF9-CBD524618439}" dt="2024-07-09T09:47:06.339" v="9065" actId="1076"/>
          <ac:picMkLst>
            <pc:docMk/>
            <pc:sldMk cId="1293695253" sldId="284"/>
            <ac:picMk id="9" creationId="{E5A2381B-7BB6-E5BF-18ED-21CAAD4B2838}"/>
          </ac:picMkLst>
        </pc:picChg>
        <pc:picChg chg="add mod modCrop">
          <ac:chgData name="Moksha Kothari" userId="f17744783e93d50d" providerId="LiveId" clId="{BF90C216-FBD6-484E-8FF9-CBD524618439}" dt="2024-07-09T09:49:51.378" v="9086" actId="14100"/>
          <ac:picMkLst>
            <pc:docMk/>
            <pc:sldMk cId="1293695253" sldId="284"/>
            <ac:picMk id="11" creationId="{5905BBE0-3B47-4340-1D1A-ECACE0A3AB3C}"/>
          </ac:picMkLst>
        </pc:picChg>
      </pc:sldChg>
      <pc:sldChg chg="modSp add mod">
        <pc:chgData name="Moksha Kothari" userId="f17744783e93d50d" providerId="LiveId" clId="{BF90C216-FBD6-484E-8FF9-CBD524618439}" dt="2024-07-10T07:08:25.092" v="10304" actId="20577"/>
        <pc:sldMkLst>
          <pc:docMk/>
          <pc:sldMk cId="1582600255" sldId="285"/>
        </pc:sldMkLst>
        <pc:spChg chg="mod">
          <ac:chgData name="Moksha Kothari" userId="f17744783e93d50d" providerId="LiveId" clId="{BF90C216-FBD6-484E-8FF9-CBD524618439}" dt="2024-07-10T07:02:53.230" v="10205" actId="20577"/>
          <ac:spMkLst>
            <pc:docMk/>
            <pc:sldMk cId="1582600255" sldId="285"/>
            <ac:spMk id="2" creationId="{00000000-0000-0000-0000-000000000000}"/>
          </ac:spMkLst>
        </pc:spChg>
        <pc:spChg chg="mod">
          <ac:chgData name="Moksha Kothari" userId="f17744783e93d50d" providerId="LiveId" clId="{BF90C216-FBD6-484E-8FF9-CBD524618439}" dt="2024-07-10T07:08:25.092" v="10304" actId="20577"/>
          <ac:spMkLst>
            <pc:docMk/>
            <pc:sldMk cId="1582600255" sldId="285"/>
            <ac:spMk id="4" creationId="{00000000-0000-0000-0000-000000000000}"/>
          </ac:spMkLst>
        </pc:spChg>
      </pc:sldChg>
      <pc:sldChg chg="modSp add del mod">
        <pc:chgData name="Moksha Kothari" userId="f17744783e93d50d" providerId="LiveId" clId="{BF90C216-FBD6-484E-8FF9-CBD524618439}" dt="2024-07-10T07:02:44.352" v="10194" actId="47"/>
        <pc:sldMkLst>
          <pc:docMk/>
          <pc:sldMk cId="3070041618" sldId="285"/>
        </pc:sldMkLst>
        <pc:spChg chg="mod">
          <ac:chgData name="Moksha Kothari" userId="f17744783e93d50d" providerId="LiveId" clId="{BF90C216-FBD6-484E-8FF9-CBD524618439}" dt="2024-07-10T06:59:23.827" v="10060" actId="20577"/>
          <ac:spMkLst>
            <pc:docMk/>
            <pc:sldMk cId="3070041618" sldId="285"/>
            <ac:spMk id="2" creationId="{00000000-0000-0000-0000-000000000000}"/>
          </ac:spMkLst>
        </pc:spChg>
        <pc:spChg chg="mod">
          <ac:chgData name="Moksha Kothari" userId="f17744783e93d50d" providerId="LiveId" clId="{BF90C216-FBD6-484E-8FF9-CBD524618439}" dt="2024-07-10T07:02:40.114" v="10193" actId="57"/>
          <ac:spMkLst>
            <pc:docMk/>
            <pc:sldMk cId="3070041618" sldId="285"/>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6133F-9649-40C9-8B49-60AC60468E02}" type="datetimeFigureOut">
              <a:rPr lang="en-GB" smtClean="0"/>
              <a:t>10/07/2024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308EF-64AE-4F07-AA27-936F0DBD5344}" type="slidenum">
              <a:rPr lang="en-GB" smtClean="0"/>
              <a:t>‹#›</a:t>
            </a:fld>
            <a:endParaRPr lang="en-GB" dirty="0"/>
          </a:p>
        </p:txBody>
      </p:sp>
    </p:spTree>
    <p:extLst>
      <p:ext uri="{BB962C8B-B14F-4D97-AF65-F5344CB8AC3E}">
        <p14:creationId xmlns:p14="http://schemas.microsoft.com/office/powerpoint/2010/main" val="1714840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1308EF-64AE-4F07-AA27-936F0DBD5344}" type="slidenum">
              <a:rPr lang="en-GB" smtClean="0"/>
              <a:t>5</a:t>
            </a:fld>
            <a:endParaRPr lang="en-GB" dirty="0"/>
          </a:p>
        </p:txBody>
      </p:sp>
    </p:spTree>
    <p:extLst>
      <p:ext uri="{BB962C8B-B14F-4D97-AF65-F5344CB8AC3E}">
        <p14:creationId xmlns:p14="http://schemas.microsoft.com/office/powerpoint/2010/main" val="171332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HLiFXQnD8EjVPJXKbCodGmn7SZW9sH9d/view?usp=shar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5926863"/>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3" name="TextBox 3"/>
          <p:cNvSpPr txBox="1"/>
          <p:nvPr/>
        </p:nvSpPr>
        <p:spPr>
          <a:xfrm>
            <a:off x="850974" y="4077183"/>
            <a:ext cx="16408332" cy="1667510"/>
          </a:xfrm>
          <a:prstGeom prst="rect">
            <a:avLst/>
          </a:prstGeom>
        </p:spPr>
        <p:txBody>
          <a:bodyPr lIns="0" tIns="0" rIns="0" bIns="0" rtlCol="0" anchor="t">
            <a:spAutoFit/>
          </a:bodyPr>
          <a:lstStyle/>
          <a:p>
            <a:pPr algn="l">
              <a:lnSpc>
                <a:spcPts val="6369"/>
              </a:lnSpc>
            </a:pPr>
            <a:r>
              <a:rPr lang="en-US" sz="6999" spc="34" dirty="0">
                <a:solidFill>
                  <a:srgbClr val="2B2C30"/>
                </a:solidFill>
                <a:latin typeface="Playfair Display"/>
                <a:ea typeface="Playfair Display"/>
                <a:cs typeface="Playfair Display"/>
                <a:sym typeface="Playfair Display"/>
              </a:rPr>
              <a:t>HTML-Based RAG Chatbot for AI, ML and DL Knowledge Retrieval</a:t>
            </a:r>
          </a:p>
        </p:txBody>
      </p:sp>
      <p:sp>
        <p:nvSpPr>
          <p:cNvPr id="4" name="TextBox 4"/>
          <p:cNvSpPr txBox="1"/>
          <p:nvPr/>
        </p:nvSpPr>
        <p:spPr>
          <a:xfrm>
            <a:off x="850968" y="6460263"/>
            <a:ext cx="16408332" cy="3102837"/>
          </a:xfrm>
          <a:prstGeom prst="rect">
            <a:avLst/>
          </a:prstGeom>
        </p:spPr>
        <p:txBody>
          <a:bodyPr lIns="0" tIns="0" rIns="0" bIns="0" rtlCol="0" anchor="t">
            <a:spAutoFit/>
          </a:bodyPr>
          <a:lstStyle/>
          <a:p>
            <a:pPr algn="l">
              <a:lnSpc>
                <a:spcPts val="4050"/>
              </a:lnSpc>
            </a:pPr>
            <a:r>
              <a:rPr lang="en-US" sz="2700" dirty="0">
                <a:solidFill>
                  <a:srgbClr val="2B2C30"/>
                </a:solidFill>
                <a:latin typeface="Public Sans"/>
                <a:ea typeface="Public Sans"/>
                <a:cs typeface="Public Sans"/>
                <a:sym typeface="Public Sans"/>
              </a:rPr>
              <a:t>Project by:  Moksha Deepak Kothari</a:t>
            </a:r>
          </a:p>
          <a:p>
            <a:pPr algn="l">
              <a:lnSpc>
                <a:spcPts val="4050"/>
              </a:lnSpc>
            </a:pPr>
            <a:r>
              <a:rPr lang="en-US" sz="2700" dirty="0">
                <a:solidFill>
                  <a:srgbClr val="2B2C30"/>
                </a:solidFill>
                <a:latin typeface="Public Sans"/>
                <a:ea typeface="Public Sans"/>
                <a:cs typeface="Public Sans"/>
                <a:sym typeface="Public Sans"/>
              </a:rPr>
              <a:t>Institute:  Manipal Institute of Technology</a:t>
            </a:r>
          </a:p>
          <a:p>
            <a:pPr algn="l">
              <a:lnSpc>
                <a:spcPts val="4050"/>
              </a:lnSpc>
            </a:pPr>
            <a:r>
              <a:rPr lang="en-US" sz="2700" dirty="0">
                <a:solidFill>
                  <a:srgbClr val="2B2C30"/>
                </a:solidFill>
                <a:latin typeface="Public Sans"/>
                <a:ea typeface="Public Sans"/>
                <a:cs typeface="Public Sans"/>
                <a:sym typeface="Public Sans"/>
              </a:rPr>
              <a:t>Registration Number:  210905017</a:t>
            </a:r>
          </a:p>
          <a:p>
            <a:pPr algn="l">
              <a:lnSpc>
                <a:spcPts val="4050"/>
              </a:lnSpc>
            </a:pPr>
            <a:r>
              <a:rPr lang="en-US" sz="2700" dirty="0">
                <a:solidFill>
                  <a:srgbClr val="2B2C30"/>
                </a:solidFill>
                <a:latin typeface="Public Sans"/>
                <a:ea typeface="Public Sans"/>
                <a:cs typeface="Public Sans"/>
                <a:sym typeface="Public Sans"/>
              </a:rPr>
              <a:t>Problem Statement:  Running GenAI on Intel AI Laptops and Simple LLM Inference on CPU and fine-tuning of LLM Models using Intel® OpenVINO</a:t>
            </a:r>
            <a:r>
              <a:rPr lang="en-US" sz="2700" baseline="30000" dirty="0">
                <a:solidFill>
                  <a:srgbClr val="2B2C30"/>
                </a:solidFill>
                <a:latin typeface="Public Sans"/>
                <a:ea typeface="Public Sans"/>
                <a:cs typeface="Public Sans"/>
                <a:sym typeface="Public Sans"/>
              </a:rPr>
              <a:t>TM</a:t>
            </a:r>
          </a:p>
          <a:p>
            <a:pPr algn="l">
              <a:lnSpc>
                <a:spcPts val="4050"/>
              </a:lnSpc>
            </a:pPr>
            <a:r>
              <a:rPr lang="en-US" sz="2700" dirty="0">
                <a:solidFill>
                  <a:srgbClr val="2B2C30"/>
                </a:solidFill>
                <a:latin typeface="Public Sans"/>
                <a:ea typeface="Public Sans"/>
                <a:cs typeface="Public Sans"/>
                <a:sym typeface="Public Sans"/>
              </a:rPr>
              <a:t>College Mentor: Dr. Prakash Kalingrao Aithal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panose="020B0604020202020204" charset="0"/>
                <a:ea typeface="Public Sans Bold"/>
                <a:cs typeface="Public Sans Bold"/>
                <a:sym typeface="Public Sans Bold"/>
              </a:rPr>
              <a:t>OUTPUT</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pic>
        <p:nvPicPr>
          <p:cNvPr id="6" name="Picture 5">
            <a:extLst>
              <a:ext uri="{FF2B5EF4-FFF2-40B4-BE49-F238E27FC236}">
                <a16:creationId xmlns:a16="http://schemas.microsoft.com/office/drawing/2014/main" id="{CD6000C0-05EF-3B27-90CD-DEF4B4A2E332}"/>
              </a:ext>
            </a:extLst>
          </p:cNvPr>
          <p:cNvPicPr>
            <a:picLocks noChangeAspect="1"/>
          </p:cNvPicPr>
          <p:nvPr/>
        </p:nvPicPr>
        <p:blipFill>
          <a:blip r:embed="rId2"/>
          <a:stretch>
            <a:fillRect/>
          </a:stretch>
        </p:blipFill>
        <p:spPr>
          <a:xfrm>
            <a:off x="1905000" y="2007466"/>
            <a:ext cx="6420746" cy="7964011"/>
          </a:xfrm>
          <a:prstGeom prst="rect">
            <a:avLst/>
          </a:prstGeom>
          <a:ln>
            <a:solidFill>
              <a:schemeClr val="tx1"/>
            </a:solidFill>
          </a:ln>
        </p:spPr>
      </p:pic>
      <p:pic>
        <p:nvPicPr>
          <p:cNvPr id="11" name="Picture 10">
            <a:extLst>
              <a:ext uri="{FF2B5EF4-FFF2-40B4-BE49-F238E27FC236}">
                <a16:creationId xmlns:a16="http://schemas.microsoft.com/office/drawing/2014/main" id="{5905BBE0-3B47-4340-1D1A-ECACE0A3AB3C}"/>
              </a:ext>
            </a:extLst>
          </p:cNvPr>
          <p:cNvPicPr>
            <a:picLocks noChangeAspect="1"/>
          </p:cNvPicPr>
          <p:nvPr/>
        </p:nvPicPr>
        <p:blipFill rotWithShape="1">
          <a:blip r:embed="rId3"/>
          <a:srcRect b="967"/>
          <a:stretch/>
        </p:blipFill>
        <p:spPr>
          <a:xfrm>
            <a:off x="9214921" y="2007467"/>
            <a:ext cx="6613240" cy="7964010"/>
          </a:xfrm>
          <a:prstGeom prst="rect">
            <a:avLst/>
          </a:prstGeom>
          <a:ln>
            <a:solidFill>
              <a:schemeClr val="tx1"/>
            </a:solidFill>
          </a:ln>
        </p:spPr>
      </p:pic>
    </p:spTree>
    <p:extLst>
      <p:ext uri="{BB962C8B-B14F-4D97-AF65-F5344CB8AC3E}">
        <p14:creationId xmlns:p14="http://schemas.microsoft.com/office/powerpoint/2010/main" val="129369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panose="020B0604020202020204" charset="0"/>
                <a:ea typeface="Public Sans Bold"/>
                <a:cs typeface="Public Sans Bold"/>
                <a:sym typeface="Public Sans Bold"/>
              </a:rPr>
              <a:t>CONCLUSION</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4" name="TextBox 4"/>
          <p:cNvSpPr txBox="1"/>
          <p:nvPr/>
        </p:nvSpPr>
        <p:spPr>
          <a:xfrm>
            <a:off x="1028689" y="2095500"/>
            <a:ext cx="16230611" cy="5334024"/>
          </a:xfrm>
          <a:prstGeom prst="rect">
            <a:avLst/>
          </a:prstGeom>
        </p:spPr>
        <p:txBody>
          <a:bodyPr lIns="0" tIns="0" rIns="0" bIns="0" rtlCol="0" anchor="t">
            <a:spAutoFit/>
          </a:bodyPr>
          <a:lstStyle/>
          <a:p>
            <a:pPr algn="l">
              <a:lnSpc>
                <a:spcPts val="4205"/>
              </a:lnSpc>
            </a:pPr>
            <a:r>
              <a:rPr lang="en-GB" sz="2803" dirty="0">
                <a:solidFill>
                  <a:srgbClr val="2B2C30"/>
                </a:solidFill>
                <a:latin typeface="Public Sans"/>
                <a:ea typeface="Public Sans"/>
                <a:cs typeface="Public Sans"/>
                <a:sym typeface="Public Sans"/>
              </a:rPr>
              <a:t>In conclusion, this project integrates several technologies in artificial intelligence (AI), machine learning (ML), and natural language processing (NLP) to create an efficient and user-friendly chatbot. By integrating a Retrieval-Augmented Generation (RAG) model with technologies like Streamlit, FastAPI, </a:t>
            </a:r>
            <a:r>
              <a:rPr lang="en-GB" sz="2803" dirty="0" err="1">
                <a:solidFill>
                  <a:srgbClr val="2B2C30"/>
                </a:solidFill>
                <a:latin typeface="Public Sans"/>
                <a:ea typeface="Public Sans"/>
                <a:cs typeface="Public Sans"/>
                <a:sym typeface="Public Sans"/>
              </a:rPr>
              <a:t>OpenVINO</a:t>
            </a:r>
            <a:r>
              <a:rPr lang="en-GB" sz="2803" baseline="30000" dirty="0" err="1">
                <a:solidFill>
                  <a:srgbClr val="2B2C30"/>
                </a:solidFill>
                <a:latin typeface="Public Sans"/>
                <a:ea typeface="Public Sans"/>
                <a:cs typeface="Public Sans"/>
                <a:sym typeface="Public Sans"/>
              </a:rPr>
              <a:t>TM</a:t>
            </a:r>
            <a:r>
              <a:rPr lang="en-GB" sz="2803" dirty="0">
                <a:solidFill>
                  <a:srgbClr val="2B2C30"/>
                </a:solidFill>
                <a:latin typeface="Public Sans"/>
                <a:ea typeface="Public Sans"/>
                <a:cs typeface="Public Sans"/>
                <a:sym typeface="Public Sans"/>
              </a:rPr>
              <a:t>, Transformers, Langchain, Chroma, Hugging Face Embeddings, and Dotenv, we have developed a system that can understand user queries related to AI, ML, and DL. The use of </a:t>
            </a:r>
            <a:r>
              <a:rPr lang="en-GB" sz="2803" dirty="0" err="1">
                <a:solidFill>
                  <a:srgbClr val="2B2C30"/>
                </a:solidFill>
                <a:latin typeface="Public Sans"/>
                <a:ea typeface="Public Sans"/>
                <a:cs typeface="Public Sans"/>
                <a:sym typeface="Public Sans"/>
              </a:rPr>
              <a:t>OpenVINO</a:t>
            </a:r>
            <a:r>
              <a:rPr lang="en-GB" sz="2803" baseline="30000" dirty="0" err="1">
                <a:solidFill>
                  <a:srgbClr val="2B2C30"/>
                </a:solidFill>
                <a:latin typeface="Public Sans"/>
                <a:ea typeface="Public Sans"/>
                <a:cs typeface="Public Sans"/>
                <a:sym typeface="Public Sans"/>
              </a:rPr>
              <a:t>TM</a:t>
            </a:r>
            <a:r>
              <a:rPr lang="en-GB" sz="2803" dirty="0">
                <a:solidFill>
                  <a:srgbClr val="2B2C30"/>
                </a:solidFill>
                <a:latin typeface="Public Sans"/>
                <a:ea typeface="Public Sans"/>
                <a:cs typeface="Public Sans"/>
                <a:sym typeface="Public Sans"/>
              </a:rPr>
              <a:t> optimizes the inference process on Intel-based platforms, ensuring rapid response times and efficient resource utilization. The integration of diverse tools and frameworks, this project enhances user interaction with the chatbot and demonstrates the power of combining retrieval and generative AI techniques for accurate and contextually relevant information retrieval and generation.</a:t>
            </a:r>
            <a:endParaRPr lang="en-US" sz="2803"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305641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panose="020B0604020202020204" charset="0"/>
                <a:ea typeface="Public Sans Bold"/>
                <a:cs typeface="Public Sans Bold"/>
                <a:sym typeface="Public Sans Bold"/>
              </a:rPr>
              <a:t>REFERENCES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4" name="TextBox 4"/>
          <p:cNvSpPr txBox="1"/>
          <p:nvPr/>
        </p:nvSpPr>
        <p:spPr>
          <a:xfrm>
            <a:off x="1028689" y="2095500"/>
            <a:ext cx="16230611" cy="1563761"/>
          </a:xfrm>
          <a:prstGeom prst="rect">
            <a:avLst/>
          </a:prstGeom>
        </p:spPr>
        <p:txBody>
          <a:bodyPr lIns="0" tIns="0" rIns="0" bIns="0" rtlCol="0" anchor="t">
            <a:spAutoFit/>
          </a:bodyPr>
          <a:lstStyle/>
          <a:p>
            <a:pPr marL="457200" indent="-457200" algn="l">
              <a:lnSpc>
                <a:spcPts val="4205"/>
              </a:lnSpc>
              <a:buFont typeface="Arial" panose="020B0604020202020204" pitchFamily="34" charset="0"/>
              <a:buChar char="•"/>
            </a:pPr>
            <a:r>
              <a:rPr lang="en-US" sz="2803" dirty="0" err="1">
                <a:solidFill>
                  <a:srgbClr val="2B2C30"/>
                </a:solidFill>
                <a:latin typeface="Public Sans"/>
                <a:ea typeface="Public Sans"/>
                <a:cs typeface="Public Sans"/>
                <a:sym typeface="Public Sans"/>
              </a:rPr>
              <a:t>OpenVINO</a:t>
            </a:r>
            <a:r>
              <a:rPr lang="en-US" sz="2803" baseline="30000" dirty="0" err="1">
                <a:solidFill>
                  <a:srgbClr val="2B2C30"/>
                </a:solidFill>
                <a:latin typeface="Public Sans"/>
                <a:ea typeface="Public Sans"/>
                <a:cs typeface="Public Sans"/>
                <a:sym typeface="Public Sans"/>
              </a:rPr>
              <a:t>TM</a:t>
            </a:r>
            <a:r>
              <a:rPr lang="en-US" sz="2803" dirty="0">
                <a:solidFill>
                  <a:srgbClr val="2B2C30"/>
                </a:solidFill>
                <a:latin typeface="Public Sans"/>
                <a:ea typeface="Public Sans"/>
                <a:cs typeface="Public Sans"/>
                <a:sym typeface="Public Sans"/>
              </a:rPr>
              <a:t> Documentation</a:t>
            </a:r>
          </a:p>
          <a:p>
            <a:pPr marL="457200" indent="-457200" algn="l">
              <a:lnSpc>
                <a:spcPts val="4205"/>
              </a:lnSpc>
              <a:buFont typeface="Arial" panose="020B0604020202020204" pitchFamily="34" charset="0"/>
              <a:buChar char="•"/>
            </a:pPr>
            <a:r>
              <a:rPr lang="en-US" sz="2803" dirty="0">
                <a:solidFill>
                  <a:srgbClr val="2B2C30"/>
                </a:solidFill>
                <a:latin typeface="Public Sans"/>
                <a:ea typeface="Public Sans"/>
                <a:cs typeface="Public Sans"/>
                <a:sym typeface="Public Sans"/>
              </a:rPr>
              <a:t>Hugging Face Website</a:t>
            </a:r>
          </a:p>
          <a:p>
            <a:pPr marL="457200" indent="-457200" algn="l">
              <a:lnSpc>
                <a:spcPts val="4205"/>
              </a:lnSpc>
              <a:buFont typeface="Arial" panose="020B0604020202020204" pitchFamily="34" charset="0"/>
              <a:buChar char="•"/>
            </a:pPr>
            <a:r>
              <a:rPr lang="en-US" sz="2803" dirty="0">
                <a:solidFill>
                  <a:srgbClr val="2B2C30"/>
                </a:solidFill>
                <a:latin typeface="Public Sans"/>
                <a:ea typeface="Public Sans"/>
                <a:cs typeface="Public Sans"/>
                <a:sym typeface="Public Sans"/>
              </a:rPr>
              <a:t>https://www.aporia.com/learn/build-rag-chatbot/</a:t>
            </a:r>
          </a:p>
        </p:txBody>
      </p:sp>
    </p:spTree>
    <p:extLst>
      <p:ext uri="{BB962C8B-B14F-4D97-AF65-F5344CB8AC3E}">
        <p14:creationId xmlns:p14="http://schemas.microsoft.com/office/powerpoint/2010/main" val="158260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7284652"/>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5" name="TextBox 5"/>
          <p:cNvSpPr txBox="1"/>
          <p:nvPr/>
        </p:nvSpPr>
        <p:spPr>
          <a:xfrm>
            <a:off x="850974" y="5102303"/>
            <a:ext cx="16408332" cy="2084083"/>
          </a:xfrm>
          <a:prstGeom prst="rect">
            <a:avLst/>
          </a:prstGeom>
        </p:spPr>
        <p:txBody>
          <a:bodyPr lIns="0" tIns="0" rIns="0" bIns="0" rtlCol="0" anchor="t">
            <a:spAutoFit/>
          </a:bodyPr>
          <a:lstStyle/>
          <a:p>
            <a:pPr algn="l">
              <a:lnSpc>
                <a:spcPts val="15250"/>
              </a:lnSpc>
            </a:pPr>
            <a:r>
              <a:rPr lang="en-US" sz="16758" spc="83" dirty="0">
                <a:solidFill>
                  <a:srgbClr val="2B2C30"/>
                </a:solidFill>
                <a:latin typeface="Playfair Display"/>
                <a:ea typeface="Playfair Display"/>
                <a:cs typeface="Playfair Display"/>
                <a:sym typeface="Playfair Display"/>
              </a:rPr>
              <a:t>Thank you!</a:t>
            </a:r>
          </a:p>
        </p:txBody>
      </p:sp>
      <p:sp>
        <p:nvSpPr>
          <p:cNvPr id="3" name="TextBox 9">
            <a:extLst>
              <a:ext uri="{FF2B5EF4-FFF2-40B4-BE49-F238E27FC236}">
                <a16:creationId xmlns:a16="http://schemas.microsoft.com/office/drawing/2014/main" id="{1249A5E5-6D70-F90A-84C8-2D78E32B0636}"/>
              </a:ext>
            </a:extLst>
          </p:cNvPr>
          <p:cNvSpPr txBox="1"/>
          <p:nvPr/>
        </p:nvSpPr>
        <p:spPr>
          <a:xfrm>
            <a:off x="1028706" y="7540704"/>
            <a:ext cx="16230594" cy="1107996"/>
          </a:xfrm>
          <a:prstGeom prst="rect">
            <a:avLst/>
          </a:prstGeom>
        </p:spPr>
        <p:txBody>
          <a:bodyPr wrap="square" lIns="0" tIns="0" rIns="0" bIns="0" rtlCol="0" anchor="t">
            <a:spAutoFit/>
          </a:bodyPr>
          <a:lstStyle/>
          <a:p>
            <a:pPr algn="l"/>
            <a:r>
              <a:rPr lang="en-US" sz="2400" dirty="0">
                <a:solidFill>
                  <a:srgbClr val="2B2C30"/>
                </a:solidFill>
                <a:latin typeface="Public Sans"/>
                <a:ea typeface="Public Sans"/>
                <a:cs typeface="Public Sans"/>
                <a:sym typeface="Public Sans"/>
              </a:rPr>
              <a:t>I would like to extend my heartfelt gratitude to Intel Unnati and my college, Manipal Institute of Technology, for providing me the opportunity to work on this project. I am deeply thankful to my industry mentor, Mr. Abhishek Nandy, and my college mentor, Dr. Prakash Kalingrao Aithal for guiding me through this project.</a:t>
            </a:r>
            <a:endParaRPr lang="en-US" dirty="0">
              <a:solidFill>
                <a:srgbClr val="2B2C30"/>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a:ea typeface="Public Sans Bold"/>
                <a:cs typeface="Public Sans Bold"/>
                <a:sym typeface="Public Sans Bold"/>
              </a:rPr>
              <a:t>PROBLEM STATEMENT</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4" name="TextBox 4"/>
          <p:cNvSpPr txBox="1"/>
          <p:nvPr/>
        </p:nvSpPr>
        <p:spPr>
          <a:xfrm>
            <a:off x="1066789" y="3385667"/>
            <a:ext cx="16230611" cy="4795415"/>
          </a:xfrm>
          <a:prstGeom prst="rect">
            <a:avLst/>
          </a:prstGeom>
        </p:spPr>
        <p:txBody>
          <a:bodyPr lIns="0" tIns="0" rIns="0" bIns="0" rtlCol="0" anchor="t">
            <a:spAutoFit/>
          </a:bodyPr>
          <a:lstStyle/>
          <a:p>
            <a:pPr algn="l">
              <a:lnSpc>
                <a:spcPts val="4205"/>
              </a:lnSpc>
            </a:pPr>
            <a:r>
              <a:rPr lang="en-US" sz="2803" dirty="0">
                <a:solidFill>
                  <a:srgbClr val="2B2C30"/>
                </a:solidFill>
                <a:latin typeface="Public Sans"/>
                <a:ea typeface="Public Sans"/>
                <a:cs typeface="Public Sans"/>
                <a:sym typeface="Public Sans"/>
              </a:rPr>
              <a:t>The goal of this project is to utilize the capabilities of Intel AI laptops to run Generative AI (GenAI) models and perform simple large language model (LLM) inference on CPUs. Additionally, it aims to use Intel OpenVINO</a:t>
            </a:r>
            <a:r>
              <a:rPr lang="en-US" sz="2803" baseline="30000" dirty="0">
                <a:solidFill>
                  <a:srgbClr val="2B2C30"/>
                </a:solidFill>
                <a:latin typeface="Public Sans"/>
                <a:ea typeface="Public Sans"/>
                <a:cs typeface="Public Sans"/>
                <a:sym typeface="Public Sans"/>
              </a:rPr>
              <a:t>TM</a:t>
            </a:r>
            <a:r>
              <a:rPr lang="en-US" sz="2803" dirty="0">
                <a:solidFill>
                  <a:srgbClr val="2B2C30"/>
                </a:solidFill>
                <a:latin typeface="Public Sans"/>
                <a:ea typeface="Public Sans"/>
                <a:cs typeface="Public Sans"/>
                <a:sym typeface="Public Sans"/>
              </a:rPr>
              <a:t> to fine-tune LLM models to enhance performance on Intel-based platforms.</a:t>
            </a:r>
          </a:p>
          <a:p>
            <a:pPr algn="l">
              <a:lnSpc>
                <a:spcPts val="4205"/>
              </a:lnSpc>
            </a:pPr>
            <a:r>
              <a:rPr lang="en-US" sz="2803" dirty="0">
                <a:solidFill>
                  <a:srgbClr val="2B2C30"/>
                </a:solidFill>
                <a:latin typeface="Public Sans"/>
                <a:ea typeface="Public Sans"/>
                <a:cs typeface="Public Sans"/>
                <a:sym typeface="Public Sans"/>
              </a:rPr>
              <a:t>Running AI models usually requires a large amounts of computational resources. Intel AI laptops have special features such as powerful hardware to cater to these requirements. However, optimizing these models to run on CPUs may pose challenges. To counter these challenges, this project uses Intel OpenVINO to fine-tune LLM models to reduce latency and power consumption. This makes AI applications more efficient.</a:t>
            </a:r>
            <a:endParaRPr lang="en-US" sz="2803" baseline="30000" dirty="0">
              <a:solidFill>
                <a:srgbClr val="2B2C30"/>
              </a:solidFill>
              <a:latin typeface="Public Sans"/>
              <a:ea typeface="Public Sans"/>
              <a:cs typeface="Public Sans"/>
              <a:sym typeface="Public Sans"/>
            </a:endParaRPr>
          </a:p>
        </p:txBody>
      </p:sp>
      <p:sp>
        <p:nvSpPr>
          <p:cNvPr id="5" name="TextBox 2">
            <a:extLst>
              <a:ext uri="{FF2B5EF4-FFF2-40B4-BE49-F238E27FC236}">
                <a16:creationId xmlns:a16="http://schemas.microsoft.com/office/drawing/2014/main" id="{E20A31CF-938D-A2C3-0EBB-67EE86E20E55}"/>
              </a:ext>
            </a:extLst>
          </p:cNvPr>
          <p:cNvSpPr txBox="1"/>
          <p:nvPr/>
        </p:nvSpPr>
        <p:spPr>
          <a:xfrm>
            <a:off x="1752601" y="1943110"/>
            <a:ext cx="14249399" cy="1249573"/>
          </a:xfrm>
          <a:prstGeom prst="rect">
            <a:avLst/>
          </a:prstGeom>
        </p:spPr>
        <p:txBody>
          <a:bodyPr wrap="square" lIns="0" tIns="0" rIns="0" bIns="0" rtlCol="0" anchor="t">
            <a:spAutoFit/>
          </a:bodyPr>
          <a:lstStyle/>
          <a:p>
            <a:pPr algn="ctr">
              <a:lnSpc>
                <a:spcPts val="5200"/>
              </a:lnSpc>
              <a:spcBef>
                <a:spcPct val="0"/>
              </a:spcBef>
            </a:pPr>
            <a:r>
              <a:rPr lang="en-US" sz="2803" b="1" dirty="0">
                <a:solidFill>
                  <a:srgbClr val="2B2C30"/>
                </a:solidFill>
                <a:latin typeface="Public Sans Bold" panose="020B0604020202020204" charset="0"/>
                <a:sym typeface="Public Sans"/>
              </a:rPr>
              <a:t>RUNNING GENAI ON INTEL AI LAPTOPS AND SIMPLE LLM INFERENCE ON CPU AND FINE-TUNING OF LLM MODELS USING INTEL® OPENVINO</a:t>
            </a:r>
            <a:r>
              <a:rPr lang="en-US" sz="2803" b="1" baseline="30000" dirty="0">
                <a:solidFill>
                  <a:srgbClr val="2B2C30"/>
                </a:solidFill>
                <a:latin typeface="Public Sans Bold" panose="020B0604020202020204" charset="0"/>
                <a:sym typeface="Public Sans"/>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a:ea typeface="Public Sans Bold"/>
                <a:cs typeface="Public Sans Bold"/>
                <a:sym typeface="Public Sans Bold"/>
              </a:rPr>
              <a:t>UNIQUE IDEA BRIEF (SOLUTION)</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4" name="TextBox 4"/>
          <p:cNvSpPr txBox="1"/>
          <p:nvPr/>
        </p:nvSpPr>
        <p:spPr>
          <a:xfrm>
            <a:off x="1028689" y="2095500"/>
            <a:ext cx="16230611" cy="7488460"/>
          </a:xfrm>
          <a:prstGeom prst="rect">
            <a:avLst/>
          </a:prstGeom>
        </p:spPr>
        <p:txBody>
          <a:bodyPr lIns="0" tIns="0" rIns="0" bIns="0" rtlCol="0" anchor="t">
            <a:spAutoFit/>
          </a:bodyPr>
          <a:lstStyle/>
          <a:p>
            <a:pPr algn="l">
              <a:lnSpc>
                <a:spcPts val="4205"/>
              </a:lnSpc>
            </a:pPr>
            <a:r>
              <a:rPr lang="en-US" sz="2803" dirty="0">
                <a:solidFill>
                  <a:srgbClr val="2B2C30"/>
                </a:solidFill>
                <a:latin typeface="Public Sans"/>
                <a:ea typeface="Public Sans"/>
                <a:cs typeface="Public Sans"/>
                <a:sym typeface="Public Sans"/>
              </a:rPr>
              <a:t>The fields of AI, ML and DL are evolving rapidly, and staying up-to-date with all of the advancements can be challenging due to the overwhelming amounts of information and the complexity of the subject.</a:t>
            </a:r>
          </a:p>
          <a:p>
            <a:pPr algn="l">
              <a:lnSpc>
                <a:spcPts val="4205"/>
              </a:lnSpc>
            </a:pPr>
            <a:r>
              <a:rPr lang="en-US" sz="2803" dirty="0">
                <a:solidFill>
                  <a:srgbClr val="2B2C30"/>
                </a:solidFill>
                <a:latin typeface="Public Sans"/>
                <a:ea typeface="Public Sans"/>
                <a:cs typeface="Public Sans"/>
                <a:sym typeface="Public Sans"/>
              </a:rPr>
              <a:t>This project aims to create a chatbot capable of answering questions related to Artificial Intelligence (AI), Machine Learning (ML) and Deep Learning (DL).  It utilizes a Retrieval-Augmented Generation (RAG) model to retrieve information from a vector database most relevant to the user query. The vector database is created using a diverse collection of relevant HTML documents sourced from Wikipedia.  </a:t>
            </a:r>
          </a:p>
          <a:p>
            <a:pPr algn="l">
              <a:lnSpc>
                <a:spcPts val="4205"/>
              </a:lnSpc>
            </a:pPr>
            <a:r>
              <a:rPr lang="en-US" sz="2803" dirty="0">
                <a:solidFill>
                  <a:srgbClr val="2B2C30"/>
                </a:solidFill>
                <a:latin typeface="Public Sans"/>
                <a:ea typeface="Public Sans"/>
                <a:cs typeface="Public Sans"/>
                <a:sym typeface="Public Sans"/>
              </a:rPr>
              <a:t>The Llama-2-7b-chat-hf pre-trained large language model is used to understand the user query and generate coherent and precise responses. </a:t>
            </a:r>
          </a:p>
          <a:p>
            <a:pPr algn="l">
              <a:lnSpc>
                <a:spcPts val="4205"/>
              </a:lnSpc>
            </a:pPr>
            <a:r>
              <a:rPr lang="en-US" sz="2803" dirty="0">
                <a:solidFill>
                  <a:srgbClr val="2B2C30"/>
                </a:solidFill>
                <a:latin typeface="Public Sans"/>
                <a:ea typeface="Public Sans"/>
                <a:cs typeface="Public Sans"/>
                <a:sym typeface="Public Sans"/>
              </a:rPr>
              <a:t>This solution combines the advantages of retrieval-based and generation-based approaches, dynamically producing contextually accurate responses based on the user’s context and needs.</a:t>
            </a:r>
          </a:p>
          <a:p>
            <a:pPr algn="l">
              <a:lnSpc>
                <a:spcPts val="4205"/>
              </a:lnSpc>
            </a:pPr>
            <a:r>
              <a:rPr lang="en-US" sz="2803" dirty="0">
                <a:solidFill>
                  <a:srgbClr val="2B2C30"/>
                </a:solidFill>
                <a:latin typeface="Public Sans"/>
                <a:ea typeface="Public Sans"/>
                <a:cs typeface="Public Sans"/>
                <a:sym typeface="Public Sans"/>
              </a:rPr>
              <a:t>The model’s efficiency is further enhanced using OpenVINO</a:t>
            </a:r>
            <a:r>
              <a:rPr lang="en-US" sz="2803" baseline="30000" dirty="0">
                <a:solidFill>
                  <a:srgbClr val="2B2C30"/>
                </a:solidFill>
                <a:latin typeface="Public Sans"/>
                <a:ea typeface="Public Sans"/>
                <a:cs typeface="Public Sans"/>
                <a:sym typeface="Public Sans"/>
              </a:rPr>
              <a:t>TM</a:t>
            </a:r>
            <a:r>
              <a:rPr lang="en-US" sz="2803" dirty="0">
                <a:solidFill>
                  <a:srgbClr val="2B2C30"/>
                </a:solidFill>
                <a:latin typeface="Public Sans"/>
                <a:ea typeface="Public Sans"/>
                <a:cs typeface="Public Sans"/>
                <a:sym typeface="Public Sans"/>
              </a:rPr>
              <a:t>, optimizing inference on the compatible Intel-based platforms.</a:t>
            </a:r>
          </a:p>
        </p:txBody>
      </p:sp>
    </p:spTree>
    <p:extLst>
      <p:ext uri="{BB962C8B-B14F-4D97-AF65-F5344CB8AC3E}">
        <p14:creationId xmlns:p14="http://schemas.microsoft.com/office/powerpoint/2010/main" val="107097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a:ea typeface="Public Sans Bold"/>
                <a:cs typeface="Public Sans Bold"/>
                <a:sym typeface="Public Sans Bold"/>
              </a:rPr>
              <a:t>FEATURES OFFERED</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4" name="TextBox 4"/>
          <p:cNvSpPr txBox="1"/>
          <p:nvPr/>
        </p:nvSpPr>
        <p:spPr>
          <a:xfrm>
            <a:off x="1028689" y="2019300"/>
            <a:ext cx="16230611" cy="8027069"/>
          </a:xfrm>
          <a:prstGeom prst="rect">
            <a:avLst/>
          </a:prstGeom>
        </p:spPr>
        <p:txBody>
          <a:bodyPr lIns="0" tIns="0" rIns="0" bIns="0" rtlCol="0" anchor="t">
            <a:spAutoFit/>
          </a:bodyPr>
          <a:lstStyle/>
          <a:p>
            <a:pPr marL="514350" indent="-514350" algn="l">
              <a:lnSpc>
                <a:spcPts val="4205"/>
              </a:lnSpc>
              <a:buFont typeface="+mj-lt"/>
              <a:buAutoNum type="arabicPeriod"/>
            </a:pPr>
            <a:r>
              <a:rPr lang="en-US" sz="2700" b="1" dirty="0">
                <a:solidFill>
                  <a:srgbClr val="2B2C30"/>
                </a:solidFill>
                <a:latin typeface="Public Sans"/>
                <a:ea typeface="Public Sans"/>
                <a:cs typeface="Public Sans"/>
                <a:sym typeface="Public Sans"/>
              </a:rPr>
              <a:t>Expertise in AI, ML and DL- </a:t>
            </a:r>
            <a:r>
              <a:rPr lang="en-US" sz="2700" dirty="0">
                <a:solidFill>
                  <a:srgbClr val="2B2C30"/>
                </a:solidFill>
                <a:latin typeface="Public Sans"/>
                <a:ea typeface="Public Sans"/>
                <a:cs typeface="Public Sans"/>
                <a:sym typeface="Public Sans"/>
              </a:rPr>
              <a:t>The model can address a wide spectrum of user queries related to AI, ML and DL since a large collection of Wikipedia pages have been used to create a rich and comprehensive vector database for information retrieval.</a:t>
            </a:r>
          </a:p>
          <a:p>
            <a:pPr marL="514350" indent="-514350" algn="l">
              <a:lnSpc>
                <a:spcPts val="4205"/>
              </a:lnSpc>
              <a:buFont typeface="+mj-lt"/>
              <a:buAutoNum type="arabicPeriod"/>
            </a:pPr>
            <a:r>
              <a:rPr lang="en-US" sz="2700" b="1" dirty="0">
                <a:solidFill>
                  <a:srgbClr val="2B2C30"/>
                </a:solidFill>
                <a:latin typeface="Public Sans"/>
                <a:ea typeface="Public Sans"/>
                <a:cs typeface="Public Sans"/>
                <a:sym typeface="Public Sans"/>
              </a:rPr>
              <a:t>Utilization of a RAG Model</a:t>
            </a:r>
            <a:r>
              <a:rPr lang="en-US" sz="2700" dirty="0">
                <a:solidFill>
                  <a:srgbClr val="2B2C30"/>
                </a:solidFill>
                <a:latin typeface="Public Sans"/>
                <a:ea typeface="Public Sans"/>
                <a:cs typeface="Public Sans"/>
                <a:sym typeface="Public Sans"/>
              </a:rPr>
              <a:t>- The Retrieval-Augmentation Generation (RAG) model combines retrieval and generative capabilities to obtain the most relevant information from the vector database and generate a tailored response that is easy to understand.  </a:t>
            </a:r>
            <a:endParaRPr lang="en-US" sz="2700" b="1" dirty="0">
              <a:solidFill>
                <a:srgbClr val="2B2C30"/>
              </a:solidFill>
              <a:latin typeface="Public Sans"/>
              <a:ea typeface="Public Sans"/>
              <a:cs typeface="Public Sans"/>
              <a:sym typeface="Public Sans"/>
            </a:endParaRPr>
          </a:p>
          <a:p>
            <a:pPr marL="514350" indent="-514350" algn="l">
              <a:lnSpc>
                <a:spcPts val="4205"/>
              </a:lnSpc>
              <a:buFont typeface="+mj-lt"/>
              <a:buAutoNum type="arabicPeriod"/>
            </a:pPr>
            <a:r>
              <a:rPr lang="en-US" sz="2700" b="1" dirty="0">
                <a:solidFill>
                  <a:srgbClr val="2B2C30"/>
                </a:solidFill>
                <a:latin typeface="Public Sans"/>
                <a:ea typeface="Public Sans"/>
                <a:cs typeface="Public Sans"/>
                <a:sym typeface="Public Sans"/>
              </a:rPr>
              <a:t>Dynamic Context Interpretation-</a:t>
            </a:r>
            <a:r>
              <a:rPr lang="en-US" sz="2700" dirty="0">
                <a:solidFill>
                  <a:srgbClr val="2B2C30"/>
                </a:solidFill>
                <a:latin typeface="Public Sans"/>
                <a:ea typeface="Public Sans"/>
                <a:cs typeface="Public Sans"/>
                <a:sym typeface="Public Sans"/>
              </a:rPr>
              <a:t> The model uses the Llama-2-7b-chat-hf large language model to analyze the context of the user query which is used to retrieve appropriate information from the vector database.</a:t>
            </a:r>
          </a:p>
          <a:p>
            <a:pPr marL="514350" indent="-514350" algn="l">
              <a:lnSpc>
                <a:spcPts val="4205"/>
              </a:lnSpc>
              <a:buFont typeface="+mj-lt"/>
              <a:buAutoNum type="arabicPeriod"/>
            </a:pPr>
            <a:r>
              <a:rPr lang="en-US" sz="2700" b="1" dirty="0">
                <a:solidFill>
                  <a:srgbClr val="2B2C30"/>
                </a:solidFill>
                <a:latin typeface="Public Sans"/>
                <a:ea typeface="Public Sans"/>
                <a:cs typeface="Public Sans"/>
                <a:sym typeface="Public Sans"/>
              </a:rPr>
              <a:t>Optimized Inference using OpenVINO</a:t>
            </a:r>
            <a:r>
              <a:rPr lang="en-US" sz="2700" b="1" baseline="30000" dirty="0">
                <a:solidFill>
                  <a:srgbClr val="2B2C30"/>
                </a:solidFill>
                <a:latin typeface="Public Sans"/>
                <a:ea typeface="Public Sans"/>
                <a:cs typeface="Public Sans"/>
                <a:sym typeface="Public Sans"/>
              </a:rPr>
              <a:t>TM</a:t>
            </a:r>
            <a:r>
              <a:rPr lang="en-US" sz="2700" dirty="0">
                <a:solidFill>
                  <a:srgbClr val="2B2C30"/>
                </a:solidFill>
                <a:latin typeface="Public Sans"/>
                <a:ea typeface="Public Sans"/>
                <a:cs typeface="Public Sans"/>
                <a:sym typeface="Public Sans"/>
              </a:rPr>
              <a:t>- The use of OpenVINO</a:t>
            </a:r>
            <a:r>
              <a:rPr lang="en-US" sz="2700" baseline="30000" dirty="0">
                <a:solidFill>
                  <a:srgbClr val="2B2C30"/>
                </a:solidFill>
                <a:latin typeface="Public Sans"/>
                <a:ea typeface="Public Sans"/>
                <a:cs typeface="Public Sans"/>
                <a:sym typeface="Public Sans"/>
              </a:rPr>
              <a:t>TM</a:t>
            </a:r>
            <a:r>
              <a:rPr lang="en-US" sz="2700" dirty="0">
                <a:solidFill>
                  <a:srgbClr val="2B2C30"/>
                </a:solidFill>
                <a:latin typeface="Public Sans"/>
                <a:ea typeface="Public Sans"/>
                <a:cs typeface="Public Sans"/>
                <a:sym typeface="Public Sans"/>
              </a:rPr>
              <a:t> optimizes inference for Intel processors. OpenVINO</a:t>
            </a:r>
            <a:r>
              <a:rPr lang="en-US" sz="2700" baseline="30000" dirty="0">
                <a:solidFill>
                  <a:srgbClr val="2B2C30"/>
                </a:solidFill>
                <a:latin typeface="Public Sans"/>
                <a:ea typeface="Public Sans"/>
                <a:cs typeface="Public Sans"/>
                <a:sym typeface="Public Sans"/>
              </a:rPr>
              <a:t>TM</a:t>
            </a:r>
            <a:r>
              <a:rPr lang="en-US" sz="2700" dirty="0">
                <a:solidFill>
                  <a:srgbClr val="2B2C30"/>
                </a:solidFill>
                <a:latin typeface="Public Sans"/>
                <a:ea typeface="Public Sans"/>
                <a:cs typeface="Public Sans"/>
                <a:sym typeface="Public Sans"/>
              </a:rPr>
              <a:t> has various tools to convert models to formats compatible with Intel’s hardware. It uses specific features of Intel processors to speed up inference and reduce power consumption.</a:t>
            </a:r>
          </a:p>
          <a:p>
            <a:pPr marL="514350" indent="-514350" algn="l">
              <a:lnSpc>
                <a:spcPts val="4205"/>
              </a:lnSpc>
              <a:buFont typeface="+mj-lt"/>
              <a:buAutoNum type="arabicPeriod"/>
            </a:pPr>
            <a:r>
              <a:rPr lang="en-US" sz="2700" b="1" dirty="0">
                <a:solidFill>
                  <a:srgbClr val="2B2C30"/>
                </a:solidFill>
                <a:latin typeface="Public Sans"/>
                <a:ea typeface="Public Sans"/>
                <a:cs typeface="Public Sans"/>
                <a:sym typeface="Public Sans"/>
              </a:rPr>
              <a:t>User-friendly Interface</a:t>
            </a:r>
            <a:r>
              <a:rPr lang="en-US" sz="2700" dirty="0">
                <a:solidFill>
                  <a:srgbClr val="2B2C30"/>
                </a:solidFill>
                <a:latin typeface="Public Sans"/>
                <a:ea typeface="Public Sans"/>
                <a:cs typeface="Public Sans"/>
                <a:sym typeface="Public Sans"/>
              </a:rPr>
              <a:t>- The user interface is designed using Streamlit for a seamless user experience. The layout allows the user to ask questions and read the responses easily.</a:t>
            </a:r>
            <a:endParaRPr lang="en-US" sz="2700" b="1"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171676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a:ea typeface="Public Sans Bold"/>
                <a:cs typeface="Public Sans Bold"/>
                <a:sym typeface="Public Sans Bold"/>
              </a:rPr>
              <a:t>PROCESS FLOW</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cxnSp>
        <p:nvCxnSpPr>
          <p:cNvPr id="25" name="Straight Connector 24">
            <a:extLst>
              <a:ext uri="{FF2B5EF4-FFF2-40B4-BE49-F238E27FC236}">
                <a16:creationId xmlns:a16="http://schemas.microsoft.com/office/drawing/2014/main" id="{246B8FD0-711A-B547-8D81-D6CC84FF2C55}"/>
              </a:ext>
            </a:extLst>
          </p:cNvPr>
          <p:cNvCxnSpPr>
            <a:cxnSpLocks/>
            <a:endCxn id="55" idx="2"/>
          </p:cNvCxnSpPr>
          <p:nvPr/>
        </p:nvCxnSpPr>
        <p:spPr>
          <a:xfrm>
            <a:off x="1136138" y="2263272"/>
            <a:ext cx="1" cy="6039661"/>
          </a:xfrm>
          <a:prstGeom prst="line">
            <a:avLst/>
          </a:prstGeom>
          <a:ln w="9525"/>
        </p:spPr>
        <p:style>
          <a:lnRef idx="1">
            <a:schemeClr val="dk1"/>
          </a:lnRef>
          <a:fillRef idx="0">
            <a:schemeClr val="dk1"/>
          </a:fillRef>
          <a:effectRef idx="0">
            <a:schemeClr val="dk1"/>
          </a:effectRef>
          <a:fontRef idx="minor">
            <a:schemeClr val="tx1"/>
          </a:fontRef>
        </p:style>
      </p:cxnSp>
      <p:grpSp>
        <p:nvGrpSpPr>
          <p:cNvPr id="60" name="Group 59">
            <a:extLst>
              <a:ext uri="{FF2B5EF4-FFF2-40B4-BE49-F238E27FC236}">
                <a16:creationId xmlns:a16="http://schemas.microsoft.com/office/drawing/2014/main" id="{CEEEF27D-197B-DE26-7121-F4A491DA83DA}"/>
              </a:ext>
            </a:extLst>
          </p:cNvPr>
          <p:cNvGrpSpPr/>
          <p:nvPr/>
        </p:nvGrpSpPr>
        <p:grpSpPr>
          <a:xfrm>
            <a:off x="1066800" y="3354225"/>
            <a:ext cx="12954000" cy="804574"/>
            <a:chOff x="1066800" y="2135025"/>
            <a:chExt cx="12954000" cy="804574"/>
          </a:xfrm>
        </p:grpSpPr>
        <p:sp>
          <p:nvSpPr>
            <p:cNvPr id="26" name="TextBox 10">
              <a:extLst>
                <a:ext uri="{FF2B5EF4-FFF2-40B4-BE49-F238E27FC236}">
                  <a16:creationId xmlns:a16="http://schemas.microsoft.com/office/drawing/2014/main" id="{1F1FB7D5-0F7C-75C8-8899-4EBBD24AE8DC}"/>
                </a:ext>
              </a:extLst>
            </p:cNvPr>
            <p:cNvSpPr txBox="1"/>
            <p:nvPr/>
          </p:nvSpPr>
          <p:spPr>
            <a:xfrm>
              <a:off x="1441816" y="2135025"/>
              <a:ext cx="11054978" cy="420693"/>
            </a:xfrm>
            <a:prstGeom prst="rect">
              <a:avLst/>
            </a:prstGeom>
          </p:spPr>
          <p:txBody>
            <a:bodyPr wrap="square" lIns="0" tIns="0" rIns="0" bIns="0" rtlCol="0" anchor="t">
              <a:spAutoFit/>
            </a:bodyPr>
            <a:lstStyle/>
            <a:p>
              <a:pPr algn="l">
                <a:lnSpc>
                  <a:spcPts val="3480"/>
                </a:lnSpc>
              </a:pPr>
              <a:r>
                <a:rPr lang="en-US" sz="2900" dirty="0">
                  <a:solidFill>
                    <a:srgbClr val="2B2C30"/>
                  </a:solidFill>
                  <a:latin typeface="Playfair Display Italics"/>
                  <a:ea typeface="Playfair Display Italics"/>
                  <a:cs typeface="Playfair Display Italics"/>
                  <a:sym typeface="Playfair Display Italics"/>
                </a:rPr>
                <a:t>User query input</a:t>
              </a:r>
            </a:p>
          </p:txBody>
        </p:sp>
        <p:grpSp>
          <p:nvGrpSpPr>
            <p:cNvPr id="27" name="Group 24">
              <a:extLst>
                <a:ext uri="{FF2B5EF4-FFF2-40B4-BE49-F238E27FC236}">
                  <a16:creationId xmlns:a16="http://schemas.microsoft.com/office/drawing/2014/main" id="{07727C11-9203-8BA6-19E4-F71147C8B9BC}"/>
                </a:ext>
              </a:extLst>
            </p:cNvPr>
            <p:cNvGrpSpPr/>
            <p:nvPr/>
          </p:nvGrpSpPr>
          <p:grpSpPr>
            <a:xfrm>
              <a:off x="1066800" y="2233657"/>
              <a:ext cx="138677" cy="138677"/>
              <a:chOff x="0" y="0"/>
              <a:chExt cx="812800" cy="812800"/>
            </a:xfrm>
          </p:grpSpPr>
          <p:sp>
            <p:nvSpPr>
              <p:cNvPr id="28" name="Freeform 25">
                <a:extLst>
                  <a:ext uri="{FF2B5EF4-FFF2-40B4-BE49-F238E27FC236}">
                    <a16:creationId xmlns:a16="http://schemas.microsoft.com/office/drawing/2014/main" id="{366613BA-0C43-BB07-75CB-175DF0F4303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en-GB" dirty="0"/>
              </a:p>
            </p:txBody>
          </p:sp>
          <p:sp>
            <p:nvSpPr>
              <p:cNvPr id="29" name="TextBox 26">
                <a:extLst>
                  <a:ext uri="{FF2B5EF4-FFF2-40B4-BE49-F238E27FC236}">
                    <a16:creationId xmlns:a16="http://schemas.microsoft.com/office/drawing/2014/main" id="{36030AE3-84B6-36AC-CFF8-9BAED15047D6}"/>
                  </a:ext>
                </a:extLst>
              </p:cNvPr>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dirty="0"/>
              </a:p>
            </p:txBody>
          </p:sp>
        </p:grpSp>
        <p:sp>
          <p:nvSpPr>
            <p:cNvPr id="30" name="TextBox 9">
              <a:extLst>
                <a:ext uri="{FF2B5EF4-FFF2-40B4-BE49-F238E27FC236}">
                  <a16:creationId xmlns:a16="http://schemas.microsoft.com/office/drawing/2014/main" id="{D8BB8D2D-E38E-8D43-CA16-63575EB2DE90}"/>
                </a:ext>
              </a:extLst>
            </p:cNvPr>
            <p:cNvSpPr txBox="1"/>
            <p:nvPr/>
          </p:nvSpPr>
          <p:spPr>
            <a:xfrm>
              <a:off x="1441816" y="2601750"/>
              <a:ext cx="12578984" cy="337849"/>
            </a:xfrm>
            <a:prstGeom prst="rect">
              <a:avLst/>
            </a:prstGeom>
          </p:spPr>
          <p:txBody>
            <a:bodyPr wrap="square" lIns="0" tIns="0" rIns="0" bIns="0" rtlCol="0" anchor="t">
              <a:spAutoFit/>
            </a:bodyPr>
            <a:lstStyle/>
            <a:p>
              <a:pPr algn="l">
                <a:lnSpc>
                  <a:spcPts val="2880"/>
                </a:lnSpc>
              </a:pPr>
              <a:r>
                <a:rPr lang="en-US" dirty="0">
                  <a:solidFill>
                    <a:srgbClr val="2B2C30"/>
                  </a:solidFill>
                  <a:latin typeface="Public Sans"/>
                  <a:ea typeface="Public Sans"/>
                  <a:cs typeface="Public Sans"/>
                  <a:sym typeface="Public Sans"/>
                </a:rPr>
                <a:t>The user uses the Streamlit interface hosted on the client side to input a query related to AI, ML or DL.</a:t>
              </a:r>
            </a:p>
          </p:txBody>
        </p:sp>
      </p:grpSp>
      <p:grpSp>
        <p:nvGrpSpPr>
          <p:cNvPr id="65" name="Group 64">
            <a:extLst>
              <a:ext uri="{FF2B5EF4-FFF2-40B4-BE49-F238E27FC236}">
                <a16:creationId xmlns:a16="http://schemas.microsoft.com/office/drawing/2014/main" id="{ED5C548C-CB43-07B0-692E-417A7108A95C}"/>
              </a:ext>
            </a:extLst>
          </p:cNvPr>
          <p:cNvGrpSpPr/>
          <p:nvPr/>
        </p:nvGrpSpPr>
        <p:grpSpPr>
          <a:xfrm>
            <a:off x="1066800" y="4449156"/>
            <a:ext cx="12954000" cy="798675"/>
            <a:chOff x="1066800" y="3049425"/>
            <a:chExt cx="12954000" cy="798675"/>
          </a:xfrm>
        </p:grpSpPr>
        <p:sp>
          <p:nvSpPr>
            <p:cNvPr id="36" name="TextBox 10">
              <a:extLst>
                <a:ext uri="{FF2B5EF4-FFF2-40B4-BE49-F238E27FC236}">
                  <a16:creationId xmlns:a16="http://schemas.microsoft.com/office/drawing/2014/main" id="{039AB3DB-167B-8686-7F4A-C7B731131BC1}"/>
                </a:ext>
              </a:extLst>
            </p:cNvPr>
            <p:cNvSpPr txBox="1"/>
            <p:nvPr/>
          </p:nvSpPr>
          <p:spPr>
            <a:xfrm>
              <a:off x="1441816" y="3049425"/>
              <a:ext cx="10064381" cy="420693"/>
            </a:xfrm>
            <a:prstGeom prst="rect">
              <a:avLst/>
            </a:prstGeom>
          </p:spPr>
          <p:txBody>
            <a:bodyPr wrap="square" lIns="0" tIns="0" rIns="0" bIns="0" rtlCol="0" anchor="t">
              <a:spAutoFit/>
            </a:bodyPr>
            <a:lstStyle/>
            <a:p>
              <a:pPr algn="l">
                <a:lnSpc>
                  <a:spcPts val="3480"/>
                </a:lnSpc>
              </a:pPr>
              <a:r>
                <a:rPr lang="en-US" sz="2900" dirty="0">
                  <a:solidFill>
                    <a:srgbClr val="2B2C30"/>
                  </a:solidFill>
                  <a:latin typeface="Playfair Display Italics"/>
                  <a:ea typeface="Playfair Display Italics"/>
                  <a:cs typeface="Playfair Display Italics"/>
                  <a:sym typeface="Playfair Display Italics"/>
                </a:rPr>
                <a:t>Sending the query to the server</a:t>
              </a:r>
            </a:p>
          </p:txBody>
        </p:sp>
        <p:grpSp>
          <p:nvGrpSpPr>
            <p:cNvPr id="37" name="Group 24">
              <a:extLst>
                <a:ext uri="{FF2B5EF4-FFF2-40B4-BE49-F238E27FC236}">
                  <a16:creationId xmlns:a16="http://schemas.microsoft.com/office/drawing/2014/main" id="{51A31A40-42CD-34B4-17AC-9AF0209283DE}"/>
                </a:ext>
              </a:extLst>
            </p:cNvPr>
            <p:cNvGrpSpPr/>
            <p:nvPr/>
          </p:nvGrpSpPr>
          <p:grpSpPr>
            <a:xfrm>
              <a:off x="1066800" y="3148057"/>
              <a:ext cx="138677" cy="138677"/>
              <a:chOff x="0" y="0"/>
              <a:chExt cx="812800" cy="812800"/>
            </a:xfrm>
          </p:grpSpPr>
          <p:sp>
            <p:nvSpPr>
              <p:cNvPr id="38" name="Freeform 25">
                <a:extLst>
                  <a:ext uri="{FF2B5EF4-FFF2-40B4-BE49-F238E27FC236}">
                    <a16:creationId xmlns:a16="http://schemas.microsoft.com/office/drawing/2014/main" id="{0D5796D7-637A-2211-6AB7-C263F6CA427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en-GB" dirty="0"/>
              </a:p>
            </p:txBody>
          </p:sp>
          <p:sp>
            <p:nvSpPr>
              <p:cNvPr id="39" name="TextBox 26">
                <a:extLst>
                  <a:ext uri="{FF2B5EF4-FFF2-40B4-BE49-F238E27FC236}">
                    <a16:creationId xmlns:a16="http://schemas.microsoft.com/office/drawing/2014/main" id="{CCFAAD15-426B-F757-7E51-64E35770C4B2}"/>
                  </a:ext>
                </a:extLst>
              </p:cNvPr>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dirty="0"/>
              </a:p>
            </p:txBody>
          </p:sp>
        </p:grpSp>
        <p:sp>
          <p:nvSpPr>
            <p:cNvPr id="40" name="TextBox 9">
              <a:extLst>
                <a:ext uri="{FF2B5EF4-FFF2-40B4-BE49-F238E27FC236}">
                  <a16:creationId xmlns:a16="http://schemas.microsoft.com/office/drawing/2014/main" id="{096DE10B-BB9A-C049-89E5-6902DCC74C10}"/>
                </a:ext>
              </a:extLst>
            </p:cNvPr>
            <p:cNvSpPr txBox="1"/>
            <p:nvPr/>
          </p:nvSpPr>
          <p:spPr>
            <a:xfrm>
              <a:off x="1441816" y="3516150"/>
              <a:ext cx="12578984" cy="331950"/>
            </a:xfrm>
            <a:prstGeom prst="rect">
              <a:avLst/>
            </a:prstGeom>
          </p:spPr>
          <p:txBody>
            <a:bodyPr wrap="square" lIns="0" tIns="0" rIns="0" bIns="0" rtlCol="0" anchor="t">
              <a:spAutoFit/>
            </a:bodyPr>
            <a:lstStyle/>
            <a:p>
              <a:pPr algn="l">
                <a:lnSpc>
                  <a:spcPts val="2880"/>
                </a:lnSpc>
              </a:pPr>
              <a:r>
                <a:rPr lang="en-US" dirty="0">
                  <a:solidFill>
                    <a:srgbClr val="2B2C30"/>
                  </a:solidFill>
                  <a:latin typeface="Public Sans"/>
                  <a:ea typeface="Public Sans"/>
                  <a:cs typeface="Public Sans"/>
                  <a:sym typeface="Public Sans"/>
                </a:rPr>
                <a:t>Streamlit initiates a HTTP GET request to the FastAPI server endpoint with the query as a parameter.</a:t>
              </a:r>
              <a:endParaRPr lang="en-US" sz="1800" dirty="0">
                <a:solidFill>
                  <a:srgbClr val="2B2C30"/>
                </a:solidFill>
                <a:latin typeface="Public Sans"/>
                <a:ea typeface="Public Sans"/>
                <a:cs typeface="Public Sans"/>
                <a:sym typeface="Public Sans"/>
              </a:endParaRPr>
            </a:p>
          </p:txBody>
        </p:sp>
      </p:grpSp>
      <p:grpSp>
        <p:nvGrpSpPr>
          <p:cNvPr id="62" name="Group 61">
            <a:extLst>
              <a:ext uri="{FF2B5EF4-FFF2-40B4-BE49-F238E27FC236}">
                <a16:creationId xmlns:a16="http://schemas.microsoft.com/office/drawing/2014/main" id="{1C51F865-C46A-EBD1-3A18-839707601A43}"/>
              </a:ext>
            </a:extLst>
          </p:cNvPr>
          <p:cNvGrpSpPr/>
          <p:nvPr/>
        </p:nvGrpSpPr>
        <p:grpSpPr>
          <a:xfrm>
            <a:off x="1066800" y="5538188"/>
            <a:ext cx="16078194" cy="1161047"/>
            <a:chOff x="1066800" y="4000500"/>
            <a:chExt cx="16078194" cy="1161047"/>
          </a:xfrm>
        </p:grpSpPr>
        <p:sp>
          <p:nvSpPr>
            <p:cNvPr id="42" name="TextBox 10">
              <a:extLst>
                <a:ext uri="{FF2B5EF4-FFF2-40B4-BE49-F238E27FC236}">
                  <a16:creationId xmlns:a16="http://schemas.microsoft.com/office/drawing/2014/main" id="{632DFFC1-C611-4B5A-B1B9-69396CFF0493}"/>
                </a:ext>
              </a:extLst>
            </p:cNvPr>
            <p:cNvSpPr txBox="1"/>
            <p:nvPr/>
          </p:nvSpPr>
          <p:spPr>
            <a:xfrm>
              <a:off x="1441816" y="4000500"/>
              <a:ext cx="10064381" cy="420693"/>
            </a:xfrm>
            <a:prstGeom prst="rect">
              <a:avLst/>
            </a:prstGeom>
          </p:spPr>
          <p:txBody>
            <a:bodyPr wrap="square" lIns="0" tIns="0" rIns="0" bIns="0" rtlCol="0" anchor="t">
              <a:spAutoFit/>
            </a:bodyPr>
            <a:lstStyle/>
            <a:p>
              <a:pPr algn="l">
                <a:lnSpc>
                  <a:spcPts val="3480"/>
                </a:lnSpc>
              </a:pPr>
              <a:r>
                <a:rPr lang="en-US" sz="2900" dirty="0">
                  <a:solidFill>
                    <a:srgbClr val="2B2C30"/>
                  </a:solidFill>
                  <a:latin typeface="Playfair Display Italics"/>
                  <a:ea typeface="Playfair Display Italics"/>
                  <a:cs typeface="Playfair Display Italics"/>
                  <a:sym typeface="Playfair Display Italics"/>
                </a:rPr>
                <a:t>Server-side processing</a:t>
              </a:r>
            </a:p>
          </p:txBody>
        </p:sp>
        <p:grpSp>
          <p:nvGrpSpPr>
            <p:cNvPr id="43" name="Group 24">
              <a:extLst>
                <a:ext uri="{FF2B5EF4-FFF2-40B4-BE49-F238E27FC236}">
                  <a16:creationId xmlns:a16="http://schemas.microsoft.com/office/drawing/2014/main" id="{E7847D35-7336-6441-D515-A89519BBC517}"/>
                </a:ext>
              </a:extLst>
            </p:cNvPr>
            <p:cNvGrpSpPr/>
            <p:nvPr/>
          </p:nvGrpSpPr>
          <p:grpSpPr>
            <a:xfrm>
              <a:off x="1066800" y="4099132"/>
              <a:ext cx="138677" cy="138677"/>
              <a:chOff x="0" y="0"/>
              <a:chExt cx="812800" cy="812800"/>
            </a:xfrm>
          </p:grpSpPr>
          <p:sp>
            <p:nvSpPr>
              <p:cNvPr id="44" name="Freeform 25">
                <a:extLst>
                  <a:ext uri="{FF2B5EF4-FFF2-40B4-BE49-F238E27FC236}">
                    <a16:creationId xmlns:a16="http://schemas.microsoft.com/office/drawing/2014/main" id="{22CA4981-80F9-C5D3-0EDA-85B24DB65A8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en-GB" dirty="0"/>
              </a:p>
            </p:txBody>
          </p:sp>
          <p:sp>
            <p:nvSpPr>
              <p:cNvPr id="45" name="TextBox 26">
                <a:extLst>
                  <a:ext uri="{FF2B5EF4-FFF2-40B4-BE49-F238E27FC236}">
                    <a16:creationId xmlns:a16="http://schemas.microsoft.com/office/drawing/2014/main" id="{D989AC64-B356-A3E9-721A-F9A6B88A2294}"/>
                  </a:ext>
                </a:extLst>
              </p:cNvPr>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dirty="0"/>
              </a:p>
            </p:txBody>
          </p:sp>
        </p:grpSp>
        <p:sp>
          <p:nvSpPr>
            <p:cNvPr id="46" name="TextBox 9">
              <a:extLst>
                <a:ext uri="{FF2B5EF4-FFF2-40B4-BE49-F238E27FC236}">
                  <a16:creationId xmlns:a16="http://schemas.microsoft.com/office/drawing/2014/main" id="{9C4A008B-2DA1-20BE-B402-C38BC5EBD28A}"/>
                </a:ext>
              </a:extLst>
            </p:cNvPr>
            <p:cNvSpPr txBox="1"/>
            <p:nvPr/>
          </p:nvSpPr>
          <p:spPr>
            <a:xfrm>
              <a:off x="1441815" y="4457700"/>
              <a:ext cx="15703179" cy="703847"/>
            </a:xfrm>
            <a:prstGeom prst="rect">
              <a:avLst/>
            </a:prstGeom>
          </p:spPr>
          <p:txBody>
            <a:bodyPr wrap="square" lIns="0" tIns="0" rIns="0" bIns="0" rtlCol="0" anchor="t">
              <a:spAutoFit/>
            </a:bodyPr>
            <a:lstStyle/>
            <a:p>
              <a:pPr algn="l">
                <a:lnSpc>
                  <a:spcPts val="2880"/>
                </a:lnSpc>
              </a:pPr>
              <a:r>
                <a:rPr lang="en-US" sz="1800" dirty="0">
                  <a:solidFill>
                    <a:srgbClr val="2B2C30"/>
                  </a:solidFill>
                  <a:latin typeface="Public Sans"/>
                  <a:ea typeface="Public Sans"/>
                  <a:cs typeface="Public Sans"/>
                  <a:sym typeface="Public Sans"/>
                </a:rPr>
                <a:t>FastAPI receives the request arriving at the server and extracts the query which is then processed using a RAG model which retrieves relevant information from the vector database. The retrieved information is combined with generative capabilities of the LLM to generate a response.</a:t>
              </a:r>
            </a:p>
          </p:txBody>
        </p:sp>
      </p:grpSp>
      <p:grpSp>
        <p:nvGrpSpPr>
          <p:cNvPr id="63" name="Group 62">
            <a:extLst>
              <a:ext uri="{FF2B5EF4-FFF2-40B4-BE49-F238E27FC236}">
                <a16:creationId xmlns:a16="http://schemas.microsoft.com/office/drawing/2014/main" id="{82BAC555-1872-A23F-E39D-1CABF3888363}"/>
              </a:ext>
            </a:extLst>
          </p:cNvPr>
          <p:cNvGrpSpPr/>
          <p:nvPr/>
        </p:nvGrpSpPr>
        <p:grpSpPr>
          <a:xfrm>
            <a:off x="1066800" y="6989592"/>
            <a:ext cx="12954000" cy="798675"/>
            <a:chOff x="1066800" y="5298750"/>
            <a:chExt cx="12954000" cy="798675"/>
          </a:xfrm>
        </p:grpSpPr>
        <p:sp>
          <p:nvSpPr>
            <p:cNvPr id="47" name="TextBox 10">
              <a:extLst>
                <a:ext uri="{FF2B5EF4-FFF2-40B4-BE49-F238E27FC236}">
                  <a16:creationId xmlns:a16="http://schemas.microsoft.com/office/drawing/2014/main" id="{FAB174CA-5D39-8948-E4ED-89E75144AA85}"/>
                </a:ext>
              </a:extLst>
            </p:cNvPr>
            <p:cNvSpPr txBox="1"/>
            <p:nvPr/>
          </p:nvSpPr>
          <p:spPr>
            <a:xfrm>
              <a:off x="1441816" y="5298750"/>
              <a:ext cx="10064381" cy="420693"/>
            </a:xfrm>
            <a:prstGeom prst="rect">
              <a:avLst/>
            </a:prstGeom>
          </p:spPr>
          <p:txBody>
            <a:bodyPr wrap="square" lIns="0" tIns="0" rIns="0" bIns="0" rtlCol="0" anchor="t">
              <a:spAutoFit/>
            </a:bodyPr>
            <a:lstStyle/>
            <a:p>
              <a:pPr algn="l">
                <a:lnSpc>
                  <a:spcPts val="3480"/>
                </a:lnSpc>
              </a:pPr>
              <a:r>
                <a:rPr lang="en-US" sz="2900" dirty="0">
                  <a:solidFill>
                    <a:srgbClr val="2B2C30"/>
                  </a:solidFill>
                  <a:latin typeface="Playfair Display Italics"/>
                  <a:ea typeface="Playfair Display Italics"/>
                  <a:cs typeface="Playfair Display Italics"/>
                  <a:sym typeface="Playfair Display Italics"/>
                </a:rPr>
                <a:t>Sending the response to the client</a:t>
              </a:r>
            </a:p>
          </p:txBody>
        </p:sp>
        <p:grpSp>
          <p:nvGrpSpPr>
            <p:cNvPr id="48" name="Group 24">
              <a:extLst>
                <a:ext uri="{FF2B5EF4-FFF2-40B4-BE49-F238E27FC236}">
                  <a16:creationId xmlns:a16="http://schemas.microsoft.com/office/drawing/2014/main" id="{35A6FFD7-BB99-AFB5-8479-035170E4F707}"/>
                </a:ext>
              </a:extLst>
            </p:cNvPr>
            <p:cNvGrpSpPr/>
            <p:nvPr/>
          </p:nvGrpSpPr>
          <p:grpSpPr>
            <a:xfrm>
              <a:off x="1066800" y="5397382"/>
              <a:ext cx="138677" cy="138677"/>
              <a:chOff x="0" y="0"/>
              <a:chExt cx="812800" cy="812800"/>
            </a:xfrm>
          </p:grpSpPr>
          <p:sp>
            <p:nvSpPr>
              <p:cNvPr id="49" name="Freeform 25">
                <a:extLst>
                  <a:ext uri="{FF2B5EF4-FFF2-40B4-BE49-F238E27FC236}">
                    <a16:creationId xmlns:a16="http://schemas.microsoft.com/office/drawing/2014/main" id="{8675EE87-CDF5-4DF9-CF3F-FCCDBD20C72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en-GB" dirty="0"/>
              </a:p>
            </p:txBody>
          </p:sp>
          <p:sp>
            <p:nvSpPr>
              <p:cNvPr id="50" name="TextBox 26">
                <a:extLst>
                  <a:ext uri="{FF2B5EF4-FFF2-40B4-BE49-F238E27FC236}">
                    <a16:creationId xmlns:a16="http://schemas.microsoft.com/office/drawing/2014/main" id="{8728F4F3-8EF9-E3B8-3563-703B46E15B67}"/>
                  </a:ext>
                </a:extLst>
              </p:cNvPr>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dirty="0"/>
              </a:p>
            </p:txBody>
          </p:sp>
        </p:grpSp>
        <p:sp>
          <p:nvSpPr>
            <p:cNvPr id="51" name="TextBox 9">
              <a:extLst>
                <a:ext uri="{FF2B5EF4-FFF2-40B4-BE49-F238E27FC236}">
                  <a16:creationId xmlns:a16="http://schemas.microsoft.com/office/drawing/2014/main" id="{AD401045-AA41-1148-76C5-AD3F27E70281}"/>
                </a:ext>
              </a:extLst>
            </p:cNvPr>
            <p:cNvSpPr txBox="1"/>
            <p:nvPr/>
          </p:nvSpPr>
          <p:spPr>
            <a:xfrm>
              <a:off x="1441816" y="5765475"/>
              <a:ext cx="12578984" cy="331950"/>
            </a:xfrm>
            <a:prstGeom prst="rect">
              <a:avLst/>
            </a:prstGeom>
          </p:spPr>
          <p:txBody>
            <a:bodyPr wrap="square" lIns="0" tIns="0" rIns="0" bIns="0" rtlCol="0" anchor="t">
              <a:spAutoFit/>
            </a:bodyPr>
            <a:lstStyle/>
            <a:p>
              <a:pPr algn="l">
                <a:lnSpc>
                  <a:spcPts val="2880"/>
                </a:lnSpc>
              </a:pPr>
              <a:r>
                <a:rPr lang="en-US" dirty="0">
                  <a:solidFill>
                    <a:srgbClr val="2B2C30"/>
                  </a:solidFill>
                  <a:latin typeface="Public Sans"/>
                  <a:ea typeface="Public Sans"/>
                  <a:cs typeface="Public Sans"/>
                  <a:sym typeface="Public Sans"/>
                </a:rPr>
                <a:t>The computed response is sent back to the client through the FastAPI response object. </a:t>
              </a:r>
              <a:endParaRPr lang="en-US" sz="1800" dirty="0">
                <a:solidFill>
                  <a:srgbClr val="2B2C30"/>
                </a:solidFill>
                <a:latin typeface="Public Sans"/>
                <a:ea typeface="Public Sans"/>
                <a:cs typeface="Public Sans"/>
                <a:sym typeface="Public Sans"/>
              </a:endParaRPr>
            </a:p>
          </p:txBody>
        </p:sp>
      </p:grpSp>
      <p:grpSp>
        <p:nvGrpSpPr>
          <p:cNvPr id="64" name="Group 63">
            <a:extLst>
              <a:ext uri="{FF2B5EF4-FFF2-40B4-BE49-F238E27FC236}">
                <a16:creationId xmlns:a16="http://schemas.microsoft.com/office/drawing/2014/main" id="{FFDC038F-7E85-4B40-44D3-B97CC559F285}"/>
              </a:ext>
            </a:extLst>
          </p:cNvPr>
          <p:cNvGrpSpPr/>
          <p:nvPr/>
        </p:nvGrpSpPr>
        <p:grpSpPr>
          <a:xfrm>
            <a:off x="1066800" y="8078625"/>
            <a:ext cx="12954000" cy="798675"/>
            <a:chOff x="1066800" y="6249825"/>
            <a:chExt cx="12954000" cy="798675"/>
          </a:xfrm>
        </p:grpSpPr>
        <p:sp>
          <p:nvSpPr>
            <p:cNvPr id="52" name="TextBox 10">
              <a:extLst>
                <a:ext uri="{FF2B5EF4-FFF2-40B4-BE49-F238E27FC236}">
                  <a16:creationId xmlns:a16="http://schemas.microsoft.com/office/drawing/2014/main" id="{C1F57E48-4466-C316-37DD-17C1369D61AA}"/>
                </a:ext>
              </a:extLst>
            </p:cNvPr>
            <p:cNvSpPr txBox="1"/>
            <p:nvPr/>
          </p:nvSpPr>
          <p:spPr>
            <a:xfrm>
              <a:off x="1441816" y="6249825"/>
              <a:ext cx="10064381" cy="420693"/>
            </a:xfrm>
            <a:prstGeom prst="rect">
              <a:avLst/>
            </a:prstGeom>
          </p:spPr>
          <p:txBody>
            <a:bodyPr wrap="square" lIns="0" tIns="0" rIns="0" bIns="0" rtlCol="0" anchor="t">
              <a:spAutoFit/>
            </a:bodyPr>
            <a:lstStyle/>
            <a:p>
              <a:pPr algn="l">
                <a:lnSpc>
                  <a:spcPts val="3480"/>
                </a:lnSpc>
              </a:pPr>
              <a:r>
                <a:rPr lang="en-US" sz="2900" dirty="0">
                  <a:solidFill>
                    <a:srgbClr val="2B2C30"/>
                  </a:solidFill>
                  <a:latin typeface="Playfair Display Italics"/>
                  <a:ea typeface="Playfair Display Italics"/>
                  <a:cs typeface="Playfair Display Italics"/>
                  <a:sym typeface="Playfair Display Italics"/>
                </a:rPr>
                <a:t>Displaying response in Streamlit UI</a:t>
              </a:r>
            </a:p>
          </p:txBody>
        </p:sp>
        <p:grpSp>
          <p:nvGrpSpPr>
            <p:cNvPr id="53" name="Group 24">
              <a:extLst>
                <a:ext uri="{FF2B5EF4-FFF2-40B4-BE49-F238E27FC236}">
                  <a16:creationId xmlns:a16="http://schemas.microsoft.com/office/drawing/2014/main" id="{3CA5BD27-4ADA-4954-DBAD-58C2AC60B0CA}"/>
                </a:ext>
              </a:extLst>
            </p:cNvPr>
            <p:cNvGrpSpPr/>
            <p:nvPr/>
          </p:nvGrpSpPr>
          <p:grpSpPr>
            <a:xfrm>
              <a:off x="1066800" y="6348457"/>
              <a:ext cx="138677" cy="138677"/>
              <a:chOff x="0" y="0"/>
              <a:chExt cx="812800" cy="812800"/>
            </a:xfrm>
          </p:grpSpPr>
          <p:sp>
            <p:nvSpPr>
              <p:cNvPr id="54" name="Freeform 25">
                <a:extLst>
                  <a:ext uri="{FF2B5EF4-FFF2-40B4-BE49-F238E27FC236}">
                    <a16:creationId xmlns:a16="http://schemas.microsoft.com/office/drawing/2014/main" id="{7A5165BB-01D4-707A-63DF-03A4053AE87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en-GB" dirty="0"/>
              </a:p>
            </p:txBody>
          </p:sp>
          <p:sp>
            <p:nvSpPr>
              <p:cNvPr id="55" name="TextBox 26">
                <a:extLst>
                  <a:ext uri="{FF2B5EF4-FFF2-40B4-BE49-F238E27FC236}">
                    <a16:creationId xmlns:a16="http://schemas.microsoft.com/office/drawing/2014/main" id="{55B81DBD-12FF-F860-5D32-F8CFC23348A9}"/>
                  </a:ext>
                </a:extLst>
              </p:cNvPr>
              <p:cNvSpPr txBox="1"/>
              <p:nvPr/>
            </p:nvSpPr>
            <p:spPr>
              <a:xfrm>
                <a:off x="76200" y="85725"/>
                <a:ext cx="660400" cy="650875"/>
              </a:xfrm>
              <a:prstGeom prst="rect">
                <a:avLst/>
              </a:prstGeom>
            </p:spPr>
            <p:txBody>
              <a:bodyPr lIns="50800" tIns="50800" rIns="50800" bIns="50800" rtlCol="0" anchor="ctr"/>
              <a:lstStyle/>
              <a:p>
                <a:pPr algn="ctr">
                  <a:lnSpc>
                    <a:spcPts val="2120"/>
                  </a:lnSpc>
                </a:pPr>
                <a:endParaRPr dirty="0"/>
              </a:p>
            </p:txBody>
          </p:sp>
        </p:grpSp>
        <p:sp>
          <p:nvSpPr>
            <p:cNvPr id="56" name="TextBox 9">
              <a:extLst>
                <a:ext uri="{FF2B5EF4-FFF2-40B4-BE49-F238E27FC236}">
                  <a16:creationId xmlns:a16="http://schemas.microsoft.com/office/drawing/2014/main" id="{121B2FE4-698D-4E86-3084-4B30C658CBA7}"/>
                </a:ext>
              </a:extLst>
            </p:cNvPr>
            <p:cNvSpPr txBox="1"/>
            <p:nvPr/>
          </p:nvSpPr>
          <p:spPr>
            <a:xfrm>
              <a:off x="1441816" y="6716550"/>
              <a:ext cx="12578984" cy="331950"/>
            </a:xfrm>
            <a:prstGeom prst="rect">
              <a:avLst/>
            </a:prstGeom>
          </p:spPr>
          <p:txBody>
            <a:bodyPr wrap="square" lIns="0" tIns="0" rIns="0" bIns="0" rtlCol="0" anchor="t">
              <a:spAutoFit/>
            </a:bodyPr>
            <a:lstStyle/>
            <a:p>
              <a:pPr algn="l">
                <a:lnSpc>
                  <a:spcPts val="2880"/>
                </a:lnSpc>
              </a:pPr>
              <a:r>
                <a:rPr lang="en-US" dirty="0">
                  <a:solidFill>
                    <a:srgbClr val="2B2C30"/>
                  </a:solidFill>
                  <a:latin typeface="Public Sans"/>
                  <a:ea typeface="Public Sans"/>
                  <a:cs typeface="Public Sans"/>
                  <a:sym typeface="Public Sans"/>
                </a:rPr>
                <a:t>The Streamlit UI displays the query and the response from the server to the user.</a:t>
              </a:r>
              <a:endParaRPr lang="en-US" sz="1800" dirty="0">
                <a:solidFill>
                  <a:srgbClr val="2B2C30"/>
                </a:solidFill>
                <a:latin typeface="Public Sans"/>
                <a:ea typeface="Public Sans"/>
                <a:cs typeface="Public Sans"/>
                <a:sym typeface="Public Sans"/>
              </a:endParaRPr>
            </a:p>
          </p:txBody>
        </p:sp>
      </p:grpSp>
      <p:grpSp>
        <p:nvGrpSpPr>
          <p:cNvPr id="15" name="Group 14">
            <a:extLst>
              <a:ext uri="{FF2B5EF4-FFF2-40B4-BE49-F238E27FC236}">
                <a16:creationId xmlns:a16="http://schemas.microsoft.com/office/drawing/2014/main" id="{2FA50EE9-E8F0-0C67-9816-0EE59E983923}"/>
              </a:ext>
            </a:extLst>
          </p:cNvPr>
          <p:cNvGrpSpPr/>
          <p:nvPr/>
        </p:nvGrpSpPr>
        <p:grpSpPr>
          <a:xfrm>
            <a:off x="1080523" y="2052926"/>
            <a:ext cx="16156947" cy="1170572"/>
            <a:chOff x="1080523" y="2052926"/>
            <a:chExt cx="16156947" cy="1170572"/>
          </a:xfrm>
        </p:grpSpPr>
        <p:sp>
          <p:nvSpPr>
            <p:cNvPr id="7" name="TextBox 10">
              <a:extLst>
                <a:ext uri="{FF2B5EF4-FFF2-40B4-BE49-F238E27FC236}">
                  <a16:creationId xmlns:a16="http://schemas.microsoft.com/office/drawing/2014/main" id="{3D9F42D9-A56B-8874-CF0C-EB8DED124B8A}"/>
                </a:ext>
              </a:extLst>
            </p:cNvPr>
            <p:cNvSpPr txBox="1"/>
            <p:nvPr/>
          </p:nvSpPr>
          <p:spPr>
            <a:xfrm>
              <a:off x="1534937" y="2052926"/>
              <a:ext cx="13800094" cy="420693"/>
            </a:xfrm>
            <a:prstGeom prst="rect">
              <a:avLst/>
            </a:prstGeom>
          </p:spPr>
          <p:txBody>
            <a:bodyPr wrap="square" lIns="0" tIns="0" rIns="0" bIns="0" rtlCol="0" anchor="t">
              <a:spAutoFit/>
            </a:bodyPr>
            <a:lstStyle/>
            <a:p>
              <a:pPr algn="l">
                <a:lnSpc>
                  <a:spcPts val="3480"/>
                </a:lnSpc>
              </a:pPr>
              <a:r>
                <a:rPr lang="en-US" sz="2900" dirty="0">
                  <a:solidFill>
                    <a:srgbClr val="2B2C30"/>
                  </a:solidFill>
                  <a:latin typeface="Playfair Display Italics"/>
                  <a:ea typeface="Playfair Display Italics"/>
                  <a:cs typeface="Playfair Display Italics"/>
                  <a:sym typeface="Playfair Display Italics"/>
                </a:rPr>
                <a:t>Vector database generation</a:t>
              </a:r>
            </a:p>
          </p:txBody>
        </p:sp>
        <p:sp>
          <p:nvSpPr>
            <p:cNvPr id="9" name="TextBox 9">
              <a:extLst>
                <a:ext uri="{FF2B5EF4-FFF2-40B4-BE49-F238E27FC236}">
                  <a16:creationId xmlns:a16="http://schemas.microsoft.com/office/drawing/2014/main" id="{25B557A7-9393-5DE9-142F-610AAB05FD07}"/>
                </a:ext>
              </a:extLst>
            </p:cNvPr>
            <p:cNvSpPr txBox="1"/>
            <p:nvPr/>
          </p:nvSpPr>
          <p:spPr>
            <a:xfrm>
              <a:off x="1534937" y="2519651"/>
              <a:ext cx="15702533" cy="703847"/>
            </a:xfrm>
            <a:prstGeom prst="rect">
              <a:avLst/>
            </a:prstGeom>
          </p:spPr>
          <p:txBody>
            <a:bodyPr wrap="square" lIns="0" tIns="0" rIns="0" bIns="0" rtlCol="0" anchor="t">
              <a:spAutoFit/>
            </a:bodyPr>
            <a:lstStyle/>
            <a:p>
              <a:pPr algn="l">
                <a:lnSpc>
                  <a:spcPts val="2880"/>
                </a:lnSpc>
              </a:pPr>
              <a:r>
                <a:rPr lang="en-US" dirty="0">
                  <a:solidFill>
                    <a:srgbClr val="2B2C30"/>
                  </a:solidFill>
                  <a:latin typeface="Public Sans"/>
                  <a:ea typeface="Public Sans"/>
                  <a:cs typeface="Public Sans"/>
                  <a:sym typeface="Public Sans"/>
                </a:rPr>
                <a:t>All the relevant HTML documents (sourced from Wikipedia) are parsed to extract the main content and converted into Document objects. The Documents are split into smaller chunks of 300 tokens with an overlap of 0 tokens. Embeddings of these chunks are stored in a vector database. </a:t>
              </a:r>
            </a:p>
          </p:txBody>
        </p:sp>
        <p:sp>
          <p:nvSpPr>
            <p:cNvPr id="13" name="Freeform 25">
              <a:extLst>
                <a:ext uri="{FF2B5EF4-FFF2-40B4-BE49-F238E27FC236}">
                  <a16:creationId xmlns:a16="http://schemas.microsoft.com/office/drawing/2014/main" id="{EDD9474E-B46F-C216-DD6A-7ED95C03DE32}"/>
                </a:ext>
              </a:extLst>
            </p:cNvPr>
            <p:cNvSpPr/>
            <p:nvPr/>
          </p:nvSpPr>
          <p:spPr>
            <a:xfrm>
              <a:off x="1080523" y="2185423"/>
              <a:ext cx="138677" cy="138677"/>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txBody>
            <a:bodyPr/>
            <a:lstStyle/>
            <a:p>
              <a:endParaRPr lang="en-GB" dirty="0"/>
            </a:p>
          </p:txBody>
        </p:sp>
      </p:grpSp>
    </p:spTree>
    <p:extLst>
      <p:ext uri="{BB962C8B-B14F-4D97-AF65-F5344CB8AC3E}">
        <p14:creationId xmlns:p14="http://schemas.microsoft.com/office/powerpoint/2010/main" val="341102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0499329" cy="609590"/>
          </a:xfrm>
          <a:prstGeom prst="rect">
            <a:avLst/>
          </a:prstGeom>
        </p:spPr>
        <p:txBody>
          <a:bodyPr wrap="square" lIns="0" tIns="0" rIns="0" bIns="0" rtlCol="0" anchor="t">
            <a:spAutoFit/>
          </a:bodyPr>
          <a:lstStyle/>
          <a:p>
            <a:pPr algn="l">
              <a:lnSpc>
                <a:spcPts val="5200"/>
              </a:lnSpc>
              <a:spcBef>
                <a:spcPct val="0"/>
              </a:spcBef>
            </a:pPr>
            <a:r>
              <a:rPr lang="en-US" sz="3714" spc="843" dirty="0">
                <a:solidFill>
                  <a:srgbClr val="2B2C30"/>
                </a:solidFill>
                <a:latin typeface="Public Sans Bold" panose="020B0604020202020204" charset="0"/>
                <a:ea typeface="Public Sans Bold"/>
                <a:cs typeface="Public Sans Bold"/>
                <a:sym typeface="Public Sans Bold"/>
              </a:rPr>
              <a:t>ARCHITECTURE DIAGRAM</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grpSp>
        <p:nvGrpSpPr>
          <p:cNvPr id="19" name="Group 18">
            <a:extLst>
              <a:ext uri="{FF2B5EF4-FFF2-40B4-BE49-F238E27FC236}">
                <a16:creationId xmlns:a16="http://schemas.microsoft.com/office/drawing/2014/main" id="{183FF6AE-89EB-0D51-BBB1-85D606DA13D0}"/>
              </a:ext>
            </a:extLst>
          </p:cNvPr>
          <p:cNvGrpSpPr/>
          <p:nvPr/>
        </p:nvGrpSpPr>
        <p:grpSpPr>
          <a:xfrm>
            <a:off x="13570580" y="5524500"/>
            <a:ext cx="1990620" cy="1409291"/>
            <a:chOff x="12568649" y="4648609"/>
            <a:chExt cx="1990620" cy="1409291"/>
          </a:xfrm>
        </p:grpSpPr>
        <p:pic>
          <p:nvPicPr>
            <p:cNvPr id="30" name="Graphic 29" descr="Document outline">
              <a:extLst>
                <a:ext uri="{FF2B5EF4-FFF2-40B4-BE49-F238E27FC236}">
                  <a16:creationId xmlns:a16="http://schemas.microsoft.com/office/drawing/2014/main" id="{7A5E4168-1E16-FCDA-39BE-D49704E06A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64017" y="4648609"/>
              <a:ext cx="1180690" cy="1180690"/>
            </a:xfrm>
            <a:prstGeom prst="rect">
              <a:avLst/>
            </a:prstGeom>
          </p:spPr>
        </p:pic>
        <p:sp>
          <p:nvSpPr>
            <p:cNvPr id="31" name="TextBox 9">
              <a:extLst>
                <a:ext uri="{FF2B5EF4-FFF2-40B4-BE49-F238E27FC236}">
                  <a16:creationId xmlns:a16="http://schemas.microsoft.com/office/drawing/2014/main" id="{E191B55F-5F57-A240-AB6B-232863DC4E3A}"/>
                </a:ext>
              </a:extLst>
            </p:cNvPr>
            <p:cNvSpPr txBox="1"/>
            <p:nvPr/>
          </p:nvSpPr>
          <p:spPr>
            <a:xfrm>
              <a:off x="12568649" y="5811679"/>
              <a:ext cx="1990620" cy="246221"/>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List of documents</a:t>
              </a:r>
            </a:p>
          </p:txBody>
        </p:sp>
      </p:grpSp>
      <p:pic>
        <p:nvPicPr>
          <p:cNvPr id="32" name="Graphic 31" descr="Document outline">
            <a:extLst>
              <a:ext uri="{FF2B5EF4-FFF2-40B4-BE49-F238E27FC236}">
                <a16:creationId xmlns:a16="http://schemas.microsoft.com/office/drawing/2014/main" id="{48AF9DAE-89E4-9E04-0845-2E56B500E2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70580" y="8459833"/>
            <a:ext cx="780846" cy="780846"/>
          </a:xfrm>
          <a:prstGeom prst="rect">
            <a:avLst/>
          </a:prstGeom>
        </p:spPr>
      </p:pic>
      <p:pic>
        <p:nvPicPr>
          <p:cNvPr id="34" name="Graphic 33" descr="Document outline">
            <a:extLst>
              <a:ext uri="{FF2B5EF4-FFF2-40B4-BE49-F238E27FC236}">
                <a16:creationId xmlns:a16="http://schemas.microsoft.com/office/drawing/2014/main" id="{61193EA5-AC50-E73B-0038-A60BD73B6B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79903" y="8459833"/>
            <a:ext cx="780846" cy="780846"/>
          </a:xfrm>
          <a:prstGeom prst="rect">
            <a:avLst/>
          </a:prstGeom>
        </p:spPr>
      </p:pic>
      <p:pic>
        <p:nvPicPr>
          <p:cNvPr id="35" name="Graphic 34" descr="Document outline">
            <a:extLst>
              <a:ext uri="{FF2B5EF4-FFF2-40B4-BE49-F238E27FC236}">
                <a16:creationId xmlns:a16="http://schemas.microsoft.com/office/drawing/2014/main" id="{6667B352-17AB-9B58-6310-5DFA823D74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861257" y="8459833"/>
            <a:ext cx="780846" cy="780846"/>
          </a:xfrm>
          <a:prstGeom prst="rect">
            <a:avLst/>
          </a:prstGeom>
        </p:spPr>
      </p:pic>
      <p:cxnSp>
        <p:nvCxnSpPr>
          <p:cNvPr id="37" name="Straight Arrow Connector 36">
            <a:extLst>
              <a:ext uri="{FF2B5EF4-FFF2-40B4-BE49-F238E27FC236}">
                <a16:creationId xmlns:a16="http://schemas.microsoft.com/office/drawing/2014/main" id="{4065EC59-496B-9C47-9A03-CE5C3F99EEB0}"/>
              </a:ext>
            </a:extLst>
          </p:cNvPr>
          <p:cNvCxnSpPr>
            <a:cxnSpLocks/>
          </p:cNvCxnSpPr>
          <p:nvPr/>
        </p:nvCxnSpPr>
        <p:spPr>
          <a:xfrm>
            <a:off x="14456293" y="7054214"/>
            <a:ext cx="0" cy="1378483"/>
          </a:xfrm>
          <a:prstGeom prst="straightConnector1">
            <a:avLst/>
          </a:prstGeom>
          <a:ln>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9">
            <a:extLst>
              <a:ext uri="{FF2B5EF4-FFF2-40B4-BE49-F238E27FC236}">
                <a16:creationId xmlns:a16="http://schemas.microsoft.com/office/drawing/2014/main" id="{7E2414C0-61B9-7EF6-CF8C-BB8533F52930}"/>
              </a:ext>
            </a:extLst>
          </p:cNvPr>
          <p:cNvSpPr txBox="1"/>
          <p:nvPr/>
        </p:nvSpPr>
        <p:spPr>
          <a:xfrm>
            <a:off x="13540373" y="9240679"/>
            <a:ext cx="2276570" cy="246221"/>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Chunks of documents</a:t>
            </a:r>
          </a:p>
        </p:txBody>
      </p:sp>
      <p:pic>
        <p:nvPicPr>
          <p:cNvPr id="43" name="Graphic 42" descr="Gears with solid fill">
            <a:extLst>
              <a:ext uri="{FF2B5EF4-FFF2-40B4-BE49-F238E27FC236}">
                <a16:creationId xmlns:a16="http://schemas.microsoft.com/office/drawing/2014/main" id="{14483521-DD5D-4C47-B78F-295DC212AE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212905">
            <a:off x="8608442" y="8374399"/>
            <a:ext cx="914400" cy="914400"/>
          </a:xfrm>
          <a:prstGeom prst="rect">
            <a:avLst/>
          </a:prstGeom>
        </p:spPr>
      </p:pic>
      <p:sp>
        <p:nvSpPr>
          <p:cNvPr id="44" name="TextBox 9">
            <a:extLst>
              <a:ext uri="{FF2B5EF4-FFF2-40B4-BE49-F238E27FC236}">
                <a16:creationId xmlns:a16="http://schemas.microsoft.com/office/drawing/2014/main" id="{DE8A3101-E030-62FA-4F03-A4A8A25B2195}"/>
              </a:ext>
            </a:extLst>
          </p:cNvPr>
          <p:cNvSpPr txBox="1"/>
          <p:nvPr/>
        </p:nvSpPr>
        <p:spPr>
          <a:xfrm>
            <a:off x="10644772" y="8945794"/>
            <a:ext cx="2276571" cy="697948"/>
          </a:xfrm>
          <a:prstGeom prst="rect">
            <a:avLst/>
          </a:prstGeom>
        </p:spPr>
        <p:txBody>
          <a:bodyPr wrap="square" lIns="0" tIns="0" rIns="0" bIns="0" rtlCol="0" anchor="t">
            <a:spAutoFit/>
          </a:bodyPr>
          <a:lstStyle/>
          <a:p>
            <a:pPr algn="l">
              <a:lnSpc>
                <a:spcPts val="2880"/>
              </a:lnSpc>
            </a:pPr>
            <a:r>
              <a:rPr lang="en-US" sz="1600" dirty="0">
                <a:solidFill>
                  <a:srgbClr val="2B2C30"/>
                </a:solidFill>
                <a:latin typeface="Public Sans"/>
                <a:ea typeface="Public Sans"/>
                <a:cs typeface="Public Sans"/>
                <a:sym typeface="Public Sans"/>
              </a:rPr>
              <a:t>Create embeddings from chunks</a:t>
            </a:r>
          </a:p>
        </p:txBody>
      </p:sp>
      <p:cxnSp>
        <p:nvCxnSpPr>
          <p:cNvPr id="48" name="Straight Arrow Connector 47">
            <a:extLst>
              <a:ext uri="{FF2B5EF4-FFF2-40B4-BE49-F238E27FC236}">
                <a16:creationId xmlns:a16="http://schemas.microsoft.com/office/drawing/2014/main" id="{DB1C0455-D263-5F91-655E-F59338D77E4C}"/>
              </a:ext>
            </a:extLst>
          </p:cNvPr>
          <p:cNvCxnSpPr>
            <a:cxnSpLocks/>
          </p:cNvCxnSpPr>
          <p:nvPr/>
        </p:nvCxnSpPr>
        <p:spPr>
          <a:xfrm flipH="1">
            <a:off x="9705741" y="8877300"/>
            <a:ext cx="3574162" cy="0"/>
          </a:xfrm>
          <a:prstGeom prst="straightConnector1">
            <a:avLst/>
          </a:prstGeom>
          <a:ln>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54" name="Graphic 53" descr="Web design with solid fill">
            <a:extLst>
              <a:ext uri="{FF2B5EF4-FFF2-40B4-BE49-F238E27FC236}">
                <a16:creationId xmlns:a16="http://schemas.microsoft.com/office/drawing/2014/main" id="{C1FC64D2-1FAA-193E-D991-4C6996DD42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829826" y="2324100"/>
            <a:ext cx="1252934" cy="1252934"/>
          </a:xfrm>
          <a:prstGeom prst="rect">
            <a:avLst/>
          </a:prstGeom>
        </p:spPr>
      </p:pic>
      <p:sp>
        <p:nvSpPr>
          <p:cNvPr id="55" name="TextBox 9">
            <a:extLst>
              <a:ext uri="{FF2B5EF4-FFF2-40B4-BE49-F238E27FC236}">
                <a16:creationId xmlns:a16="http://schemas.microsoft.com/office/drawing/2014/main" id="{52C1706D-BAD4-26D5-C3B2-B4D018F52ED2}"/>
              </a:ext>
            </a:extLst>
          </p:cNvPr>
          <p:cNvSpPr txBox="1"/>
          <p:nvPr/>
        </p:nvSpPr>
        <p:spPr>
          <a:xfrm>
            <a:off x="13084703" y="3489961"/>
            <a:ext cx="2928628" cy="246221"/>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HTML files (Wikipedia pages)</a:t>
            </a:r>
          </a:p>
        </p:txBody>
      </p:sp>
      <p:cxnSp>
        <p:nvCxnSpPr>
          <p:cNvPr id="56" name="Straight Arrow Connector 55">
            <a:extLst>
              <a:ext uri="{FF2B5EF4-FFF2-40B4-BE49-F238E27FC236}">
                <a16:creationId xmlns:a16="http://schemas.microsoft.com/office/drawing/2014/main" id="{C1631E5E-51EB-D169-4CD1-E608052B68C3}"/>
              </a:ext>
            </a:extLst>
          </p:cNvPr>
          <p:cNvCxnSpPr>
            <a:cxnSpLocks/>
          </p:cNvCxnSpPr>
          <p:nvPr/>
        </p:nvCxnSpPr>
        <p:spPr>
          <a:xfrm>
            <a:off x="14456293" y="3848100"/>
            <a:ext cx="0" cy="1524000"/>
          </a:xfrm>
          <a:prstGeom prst="straightConnector1">
            <a:avLst/>
          </a:prstGeom>
          <a:ln>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F9EE26E-0CFF-4621-E056-17A12A434043}"/>
              </a:ext>
            </a:extLst>
          </p:cNvPr>
          <p:cNvGrpSpPr/>
          <p:nvPr/>
        </p:nvGrpSpPr>
        <p:grpSpPr>
          <a:xfrm>
            <a:off x="8577943" y="4563190"/>
            <a:ext cx="1339382" cy="1465421"/>
            <a:chOff x="10090618" y="4533900"/>
            <a:chExt cx="1339382" cy="1465421"/>
          </a:xfrm>
        </p:grpSpPr>
        <p:pic>
          <p:nvPicPr>
            <p:cNvPr id="52" name="Graphic 51" descr="Database with solid fill">
              <a:extLst>
                <a:ext uri="{FF2B5EF4-FFF2-40B4-BE49-F238E27FC236}">
                  <a16:creationId xmlns:a16="http://schemas.microsoft.com/office/drawing/2014/main" id="{C1B355D0-BBB8-7C0C-3C9F-063F0340C3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90618" y="4533900"/>
              <a:ext cx="1300875" cy="1300875"/>
            </a:xfrm>
            <a:prstGeom prst="rect">
              <a:avLst/>
            </a:prstGeom>
          </p:spPr>
        </p:pic>
        <p:sp>
          <p:nvSpPr>
            <p:cNvPr id="59" name="TextBox 9">
              <a:extLst>
                <a:ext uri="{FF2B5EF4-FFF2-40B4-BE49-F238E27FC236}">
                  <a16:creationId xmlns:a16="http://schemas.microsoft.com/office/drawing/2014/main" id="{EEDB93D4-0876-0982-9D6F-C23A30A53947}"/>
                </a:ext>
              </a:extLst>
            </p:cNvPr>
            <p:cNvSpPr txBox="1"/>
            <p:nvPr/>
          </p:nvSpPr>
          <p:spPr>
            <a:xfrm>
              <a:off x="10129125" y="5753100"/>
              <a:ext cx="1300875" cy="246221"/>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Vector Store</a:t>
              </a:r>
            </a:p>
          </p:txBody>
        </p:sp>
      </p:grpSp>
      <p:pic>
        <p:nvPicPr>
          <p:cNvPr id="61" name="Graphic 60" descr="Question Mark with solid fill">
            <a:extLst>
              <a:ext uri="{FF2B5EF4-FFF2-40B4-BE49-F238E27FC236}">
                <a16:creationId xmlns:a16="http://schemas.microsoft.com/office/drawing/2014/main" id="{84297E47-02B2-2EFD-BD64-EEB7010102F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1343" y="2394716"/>
            <a:ext cx="914400" cy="914400"/>
          </a:xfrm>
          <a:prstGeom prst="rect">
            <a:avLst/>
          </a:prstGeom>
        </p:spPr>
      </p:pic>
      <p:sp>
        <p:nvSpPr>
          <p:cNvPr id="62" name="TextBox 9">
            <a:extLst>
              <a:ext uri="{FF2B5EF4-FFF2-40B4-BE49-F238E27FC236}">
                <a16:creationId xmlns:a16="http://schemas.microsoft.com/office/drawing/2014/main" id="{C3D8415E-E797-6521-B7B4-4836A3849AE2}"/>
              </a:ext>
            </a:extLst>
          </p:cNvPr>
          <p:cNvSpPr txBox="1"/>
          <p:nvPr/>
        </p:nvSpPr>
        <p:spPr>
          <a:xfrm>
            <a:off x="1415143" y="3390900"/>
            <a:ext cx="1300875" cy="246221"/>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User Query</a:t>
            </a:r>
          </a:p>
        </p:txBody>
      </p:sp>
      <p:pic>
        <p:nvPicPr>
          <p:cNvPr id="63" name="Graphic 62" descr="Gears with solid fill">
            <a:extLst>
              <a:ext uri="{FF2B5EF4-FFF2-40B4-BE49-F238E27FC236}">
                <a16:creationId xmlns:a16="http://schemas.microsoft.com/office/drawing/2014/main" id="{D84E9C0F-CA61-F883-72F7-D5068F7BDC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212905">
            <a:off x="5427994" y="2199713"/>
            <a:ext cx="1231840" cy="1231840"/>
          </a:xfrm>
          <a:prstGeom prst="rect">
            <a:avLst/>
          </a:prstGeom>
        </p:spPr>
      </p:pic>
      <p:sp>
        <p:nvSpPr>
          <p:cNvPr id="64" name="TextBox 9">
            <a:extLst>
              <a:ext uri="{FF2B5EF4-FFF2-40B4-BE49-F238E27FC236}">
                <a16:creationId xmlns:a16="http://schemas.microsoft.com/office/drawing/2014/main" id="{635559AD-AD1D-3615-D600-22B5EF78E5DB}"/>
              </a:ext>
            </a:extLst>
          </p:cNvPr>
          <p:cNvSpPr txBox="1"/>
          <p:nvPr/>
        </p:nvSpPr>
        <p:spPr>
          <a:xfrm>
            <a:off x="2792218" y="3073952"/>
            <a:ext cx="2051925" cy="697948"/>
          </a:xfrm>
          <a:prstGeom prst="rect">
            <a:avLst/>
          </a:prstGeom>
        </p:spPr>
        <p:txBody>
          <a:bodyPr wrap="square" lIns="0" tIns="0" rIns="0" bIns="0" rtlCol="0" anchor="t">
            <a:spAutoFit/>
          </a:bodyPr>
          <a:lstStyle/>
          <a:p>
            <a:pPr algn="l">
              <a:lnSpc>
                <a:spcPts val="2880"/>
              </a:lnSpc>
            </a:pPr>
            <a:r>
              <a:rPr lang="en-US" sz="1600" dirty="0">
                <a:solidFill>
                  <a:srgbClr val="2B2C30"/>
                </a:solidFill>
                <a:latin typeface="Public Sans"/>
                <a:ea typeface="Public Sans"/>
                <a:cs typeface="Public Sans"/>
                <a:sym typeface="Public Sans"/>
              </a:rPr>
              <a:t>Create embeddings from user query</a:t>
            </a:r>
          </a:p>
        </p:txBody>
      </p:sp>
      <p:cxnSp>
        <p:nvCxnSpPr>
          <p:cNvPr id="65" name="Straight Arrow Connector 64">
            <a:extLst>
              <a:ext uri="{FF2B5EF4-FFF2-40B4-BE49-F238E27FC236}">
                <a16:creationId xmlns:a16="http://schemas.microsoft.com/office/drawing/2014/main" id="{E4E2601F-9432-C2AF-131A-C0C03842522B}"/>
              </a:ext>
            </a:extLst>
          </p:cNvPr>
          <p:cNvCxnSpPr>
            <a:cxnSpLocks/>
          </p:cNvCxnSpPr>
          <p:nvPr/>
        </p:nvCxnSpPr>
        <p:spPr>
          <a:xfrm>
            <a:off x="2266692" y="2921552"/>
            <a:ext cx="2979726" cy="0"/>
          </a:xfrm>
          <a:prstGeom prst="straightConnector1">
            <a:avLst/>
          </a:prstGeom>
          <a:ln>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4" name="TextBox 9">
            <a:extLst>
              <a:ext uri="{FF2B5EF4-FFF2-40B4-BE49-F238E27FC236}">
                <a16:creationId xmlns:a16="http://schemas.microsoft.com/office/drawing/2014/main" id="{18EF0CF2-F3DB-1EDC-CBC3-DEC0EA2B632E}"/>
              </a:ext>
            </a:extLst>
          </p:cNvPr>
          <p:cNvSpPr txBox="1"/>
          <p:nvPr/>
        </p:nvSpPr>
        <p:spPr>
          <a:xfrm>
            <a:off x="14630412" y="4076700"/>
            <a:ext cx="3352788" cy="984885"/>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Parse a large collection of HTML files, extract main content into a document, and create a list of documents</a:t>
            </a:r>
          </a:p>
        </p:txBody>
      </p:sp>
      <p:sp>
        <p:nvSpPr>
          <p:cNvPr id="76" name="TextBox 9">
            <a:extLst>
              <a:ext uri="{FF2B5EF4-FFF2-40B4-BE49-F238E27FC236}">
                <a16:creationId xmlns:a16="http://schemas.microsoft.com/office/drawing/2014/main" id="{B6CF99B5-AD62-444E-7723-5183BA552D2C}"/>
              </a:ext>
            </a:extLst>
          </p:cNvPr>
          <p:cNvSpPr txBox="1"/>
          <p:nvPr/>
        </p:nvSpPr>
        <p:spPr>
          <a:xfrm>
            <a:off x="14630412" y="7450590"/>
            <a:ext cx="3156408" cy="492443"/>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Split into chunks of size 300 and 0 overlap</a:t>
            </a:r>
          </a:p>
        </p:txBody>
      </p:sp>
      <p:sp>
        <p:nvSpPr>
          <p:cNvPr id="78" name="TextBox 9">
            <a:extLst>
              <a:ext uri="{FF2B5EF4-FFF2-40B4-BE49-F238E27FC236}">
                <a16:creationId xmlns:a16="http://schemas.microsoft.com/office/drawing/2014/main" id="{D00DB0FF-C2F8-6C5D-7890-8334F26619CC}"/>
              </a:ext>
            </a:extLst>
          </p:cNvPr>
          <p:cNvSpPr txBox="1"/>
          <p:nvPr/>
        </p:nvSpPr>
        <p:spPr>
          <a:xfrm>
            <a:off x="8501743" y="9105900"/>
            <a:ext cx="1600198" cy="336768"/>
          </a:xfrm>
          <a:prstGeom prst="rect">
            <a:avLst/>
          </a:prstGeom>
        </p:spPr>
        <p:txBody>
          <a:bodyPr wrap="square" lIns="0" tIns="0" rIns="0" bIns="0" rtlCol="0" anchor="t">
            <a:spAutoFit/>
          </a:bodyPr>
          <a:lstStyle/>
          <a:p>
            <a:pPr algn="l">
              <a:lnSpc>
                <a:spcPts val="2880"/>
              </a:lnSpc>
            </a:pPr>
            <a:r>
              <a:rPr lang="en-US" sz="1600" dirty="0">
                <a:solidFill>
                  <a:srgbClr val="2B2C30"/>
                </a:solidFill>
                <a:latin typeface="Public Sans"/>
                <a:ea typeface="Public Sans"/>
                <a:cs typeface="Public Sans"/>
                <a:sym typeface="Public Sans"/>
              </a:rPr>
              <a:t>Embeddings</a:t>
            </a:r>
          </a:p>
        </p:txBody>
      </p:sp>
      <p:sp>
        <p:nvSpPr>
          <p:cNvPr id="79" name="TextBox 9">
            <a:extLst>
              <a:ext uri="{FF2B5EF4-FFF2-40B4-BE49-F238E27FC236}">
                <a16:creationId xmlns:a16="http://schemas.microsoft.com/office/drawing/2014/main" id="{5331FA3E-1E39-495B-251D-616CCADB15CB}"/>
              </a:ext>
            </a:extLst>
          </p:cNvPr>
          <p:cNvSpPr txBox="1"/>
          <p:nvPr/>
        </p:nvSpPr>
        <p:spPr>
          <a:xfrm>
            <a:off x="9406934" y="6948127"/>
            <a:ext cx="2435157" cy="738664"/>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Store embeddings in a vector database using Chroma</a:t>
            </a:r>
          </a:p>
        </p:txBody>
      </p:sp>
      <p:sp>
        <p:nvSpPr>
          <p:cNvPr id="87" name="TextBox 9">
            <a:extLst>
              <a:ext uri="{FF2B5EF4-FFF2-40B4-BE49-F238E27FC236}">
                <a16:creationId xmlns:a16="http://schemas.microsoft.com/office/drawing/2014/main" id="{7A2FE026-9AED-BF15-0E3F-B5DCF6BF790B}"/>
              </a:ext>
            </a:extLst>
          </p:cNvPr>
          <p:cNvSpPr txBox="1"/>
          <p:nvPr/>
        </p:nvSpPr>
        <p:spPr>
          <a:xfrm>
            <a:off x="5453743" y="3215571"/>
            <a:ext cx="1371600" cy="326051"/>
          </a:xfrm>
          <a:prstGeom prst="rect">
            <a:avLst/>
          </a:prstGeom>
        </p:spPr>
        <p:txBody>
          <a:bodyPr wrap="square" lIns="0" tIns="0" rIns="0" bIns="0" rtlCol="0" anchor="t">
            <a:spAutoFit/>
          </a:bodyPr>
          <a:lstStyle/>
          <a:p>
            <a:pPr algn="l">
              <a:lnSpc>
                <a:spcPts val="2880"/>
              </a:lnSpc>
            </a:pPr>
            <a:r>
              <a:rPr lang="en-US" sz="1600" dirty="0">
                <a:solidFill>
                  <a:srgbClr val="2B2C30"/>
                </a:solidFill>
                <a:latin typeface="Public Sans"/>
                <a:ea typeface="Public Sans"/>
                <a:cs typeface="Public Sans"/>
                <a:sym typeface="Public Sans"/>
              </a:rPr>
              <a:t>Embeddings</a:t>
            </a:r>
          </a:p>
        </p:txBody>
      </p:sp>
      <p:cxnSp>
        <p:nvCxnSpPr>
          <p:cNvPr id="20" name="Connector: Elbow 19">
            <a:extLst>
              <a:ext uri="{FF2B5EF4-FFF2-40B4-BE49-F238E27FC236}">
                <a16:creationId xmlns:a16="http://schemas.microsoft.com/office/drawing/2014/main" id="{2744E37E-8C37-ADFB-DB73-55D617A22BF8}"/>
              </a:ext>
            </a:extLst>
          </p:cNvPr>
          <p:cNvCxnSpPr>
            <a:cxnSpLocks/>
          </p:cNvCxnSpPr>
          <p:nvPr/>
        </p:nvCxnSpPr>
        <p:spPr>
          <a:xfrm>
            <a:off x="6844600" y="2921552"/>
            <a:ext cx="2376038" cy="1634864"/>
          </a:xfrm>
          <a:prstGeom prst="bentConnector3">
            <a:avLst>
              <a:gd name="adj1" fmla="val 99602"/>
            </a:avLst>
          </a:prstGeom>
          <a:ln>
            <a:tailEnd type="triangle" w="lg" len="lg"/>
          </a:ln>
        </p:spPr>
        <p:style>
          <a:lnRef idx="1">
            <a:schemeClr val="dk1"/>
          </a:lnRef>
          <a:fillRef idx="0">
            <a:schemeClr val="dk1"/>
          </a:fillRef>
          <a:effectRef idx="0">
            <a:schemeClr val="dk1"/>
          </a:effectRef>
          <a:fontRef idx="minor">
            <a:schemeClr val="tx1"/>
          </a:fontRef>
        </p:style>
      </p:cxnSp>
      <p:pic>
        <p:nvPicPr>
          <p:cNvPr id="29" name="Graphic 28" descr="Folder Search with solid fill">
            <a:extLst>
              <a:ext uri="{FF2B5EF4-FFF2-40B4-BE49-F238E27FC236}">
                <a16:creationId xmlns:a16="http://schemas.microsoft.com/office/drawing/2014/main" id="{47957556-070F-1BB7-62EB-C563894D3D7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295870" y="4344768"/>
            <a:ext cx="1300874" cy="1300874"/>
          </a:xfrm>
          <a:prstGeom prst="rect">
            <a:avLst/>
          </a:prstGeom>
        </p:spPr>
      </p:pic>
      <p:cxnSp>
        <p:nvCxnSpPr>
          <p:cNvPr id="33" name="Straight Arrow Connector 32">
            <a:extLst>
              <a:ext uri="{FF2B5EF4-FFF2-40B4-BE49-F238E27FC236}">
                <a16:creationId xmlns:a16="http://schemas.microsoft.com/office/drawing/2014/main" id="{E634270D-95AA-2CE4-F6D0-F7912A707530}"/>
              </a:ext>
            </a:extLst>
          </p:cNvPr>
          <p:cNvCxnSpPr>
            <a:cxnSpLocks/>
          </p:cNvCxnSpPr>
          <p:nvPr/>
        </p:nvCxnSpPr>
        <p:spPr>
          <a:xfrm flipH="1">
            <a:off x="6596743" y="5223237"/>
            <a:ext cx="2019707" cy="0"/>
          </a:xfrm>
          <a:prstGeom prst="straightConnector1">
            <a:avLst/>
          </a:prstGeom>
          <a:ln>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9">
            <a:extLst>
              <a:ext uri="{FF2B5EF4-FFF2-40B4-BE49-F238E27FC236}">
                <a16:creationId xmlns:a16="http://schemas.microsoft.com/office/drawing/2014/main" id="{16BE50B4-0697-1390-C386-C185FF0FBF29}"/>
              </a:ext>
            </a:extLst>
          </p:cNvPr>
          <p:cNvSpPr txBox="1"/>
          <p:nvPr/>
        </p:nvSpPr>
        <p:spPr>
          <a:xfrm>
            <a:off x="5176919" y="5659279"/>
            <a:ext cx="1724624" cy="492443"/>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Similarity and semantic search</a:t>
            </a:r>
          </a:p>
        </p:txBody>
      </p:sp>
      <p:cxnSp>
        <p:nvCxnSpPr>
          <p:cNvPr id="82" name="Straight Arrow Connector 81">
            <a:extLst>
              <a:ext uri="{FF2B5EF4-FFF2-40B4-BE49-F238E27FC236}">
                <a16:creationId xmlns:a16="http://schemas.microsoft.com/office/drawing/2014/main" id="{E1ACFDAA-56B7-2F41-6684-A83F04722D80}"/>
              </a:ext>
            </a:extLst>
          </p:cNvPr>
          <p:cNvCxnSpPr>
            <a:cxnSpLocks/>
          </p:cNvCxnSpPr>
          <p:nvPr/>
        </p:nvCxnSpPr>
        <p:spPr>
          <a:xfrm>
            <a:off x="5910943" y="6263960"/>
            <a:ext cx="0" cy="1792334"/>
          </a:xfrm>
          <a:prstGeom prst="straightConnector1">
            <a:avLst/>
          </a:prstGeom>
          <a:ln>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86" name="Graphic 85" descr="Artificial Intelligence with solid fill">
            <a:extLst>
              <a:ext uri="{FF2B5EF4-FFF2-40B4-BE49-F238E27FC236}">
                <a16:creationId xmlns:a16="http://schemas.microsoft.com/office/drawing/2014/main" id="{7CE282B7-6990-E671-713B-4C261111B37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377543" y="8115300"/>
            <a:ext cx="1155453" cy="1155453"/>
          </a:xfrm>
          <a:prstGeom prst="rect">
            <a:avLst/>
          </a:prstGeom>
        </p:spPr>
      </p:pic>
      <p:sp>
        <p:nvSpPr>
          <p:cNvPr id="88" name="TextBox 9">
            <a:extLst>
              <a:ext uri="{FF2B5EF4-FFF2-40B4-BE49-F238E27FC236}">
                <a16:creationId xmlns:a16="http://schemas.microsoft.com/office/drawing/2014/main" id="{3398C050-C57C-196E-1B36-3E1BF0A64511}"/>
              </a:ext>
            </a:extLst>
          </p:cNvPr>
          <p:cNvSpPr txBox="1"/>
          <p:nvPr/>
        </p:nvSpPr>
        <p:spPr>
          <a:xfrm>
            <a:off x="4143661" y="6888179"/>
            <a:ext cx="1724624" cy="492443"/>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Retrieve relevant</a:t>
            </a:r>
          </a:p>
          <a:p>
            <a:pPr algn="l"/>
            <a:r>
              <a:rPr lang="en-US" sz="1600" dirty="0">
                <a:solidFill>
                  <a:srgbClr val="2B2C30"/>
                </a:solidFill>
                <a:latin typeface="Public Sans"/>
                <a:ea typeface="Public Sans"/>
                <a:cs typeface="Public Sans"/>
                <a:sym typeface="Public Sans"/>
              </a:rPr>
              <a:t>passages</a:t>
            </a:r>
          </a:p>
        </p:txBody>
      </p:sp>
      <p:sp>
        <p:nvSpPr>
          <p:cNvPr id="89" name="TextBox 9">
            <a:extLst>
              <a:ext uri="{FF2B5EF4-FFF2-40B4-BE49-F238E27FC236}">
                <a16:creationId xmlns:a16="http://schemas.microsoft.com/office/drawing/2014/main" id="{5C911E8B-5980-BB18-FCE0-9368FA7597A9}"/>
              </a:ext>
            </a:extLst>
          </p:cNvPr>
          <p:cNvSpPr txBox="1"/>
          <p:nvPr/>
        </p:nvSpPr>
        <p:spPr>
          <a:xfrm>
            <a:off x="5005973" y="9281768"/>
            <a:ext cx="1966767" cy="246221"/>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LLM summarization</a:t>
            </a:r>
          </a:p>
        </p:txBody>
      </p:sp>
      <p:cxnSp>
        <p:nvCxnSpPr>
          <p:cNvPr id="90" name="Connector: Elbow 89">
            <a:extLst>
              <a:ext uri="{FF2B5EF4-FFF2-40B4-BE49-F238E27FC236}">
                <a16:creationId xmlns:a16="http://schemas.microsoft.com/office/drawing/2014/main" id="{4711A9D1-F900-0250-0998-FFE4F65D6852}"/>
              </a:ext>
            </a:extLst>
          </p:cNvPr>
          <p:cNvCxnSpPr>
            <a:cxnSpLocks/>
          </p:cNvCxnSpPr>
          <p:nvPr/>
        </p:nvCxnSpPr>
        <p:spPr>
          <a:xfrm rot="16200000" flipV="1">
            <a:off x="1215413" y="4657431"/>
            <a:ext cx="4764135" cy="3297873"/>
          </a:xfrm>
          <a:prstGeom prst="bentConnector3">
            <a:avLst>
              <a:gd name="adj1" fmla="val -487"/>
            </a:avLst>
          </a:prstGeom>
          <a:ln>
            <a:tailEnd type="triangle" w="lg" len="lg"/>
          </a:ln>
        </p:spPr>
        <p:style>
          <a:lnRef idx="1">
            <a:schemeClr val="dk1"/>
          </a:lnRef>
          <a:fillRef idx="0">
            <a:schemeClr val="dk1"/>
          </a:fillRef>
          <a:effectRef idx="0">
            <a:schemeClr val="dk1"/>
          </a:effectRef>
          <a:fontRef idx="minor">
            <a:schemeClr val="tx1"/>
          </a:fontRef>
        </p:style>
      </p:cxnSp>
      <p:sp>
        <p:nvSpPr>
          <p:cNvPr id="96" name="TextBox 9">
            <a:extLst>
              <a:ext uri="{FF2B5EF4-FFF2-40B4-BE49-F238E27FC236}">
                <a16:creationId xmlns:a16="http://schemas.microsoft.com/office/drawing/2014/main" id="{4B2593CD-BE9B-07B2-21EA-DA85AEBD5B89}"/>
              </a:ext>
            </a:extLst>
          </p:cNvPr>
          <p:cNvSpPr txBox="1"/>
          <p:nvPr/>
        </p:nvSpPr>
        <p:spPr>
          <a:xfrm>
            <a:off x="462034" y="5659279"/>
            <a:ext cx="1355385" cy="492443"/>
          </a:xfrm>
          <a:prstGeom prst="rect">
            <a:avLst/>
          </a:prstGeom>
        </p:spPr>
        <p:txBody>
          <a:bodyPr wrap="square" lIns="0" tIns="0" rIns="0" bIns="0" rtlCol="0" anchor="t">
            <a:spAutoFit/>
          </a:bodyPr>
          <a:lstStyle/>
          <a:p>
            <a:pPr algn="l"/>
            <a:r>
              <a:rPr lang="en-US" sz="1600" dirty="0">
                <a:solidFill>
                  <a:srgbClr val="2B2C30"/>
                </a:solidFill>
                <a:latin typeface="Public Sans"/>
                <a:ea typeface="Public Sans"/>
                <a:cs typeface="Public Sans"/>
                <a:sym typeface="Public Sans"/>
              </a:rPr>
              <a:t>LLM response to user</a:t>
            </a:r>
          </a:p>
        </p:txBody>
      </p:sp>
      <p:cxnSp>
        <p:nvCxnSpPr>
          <p:cNvPr id="115" name="Straight Arrow Connector 114">
            <a:extLst>
              <a:ext uri="{FF2B5EF4-FFF2-40B4-BE49-F238E27FC236}">
                <a16:creationId xmlns:a16="http://schemas.microsoft.com/office/drawing/2014/main" id="{57103E01-8A33-3D01-14DC-E7A74B029433}"/>
              </a:ext>
            </a:extLst>
          </p:cNvPr>
          <p:cNvCxnSpPr>
            <a:cxnSpLocks/>
          </p:cNvCxnSpPr>
          <p:nvPr/>
        </p:nvCxnSpPr>
        <p:spPr>
          <a:xfrm flipV="1">
            <a:off x="9187543" y="6151722"/>
            <a:ext cx="0" cy="2234956"/>
          </a:xfrm>
          <a:prstGeom prst="straightConnector1">
            <a:avLst/>
          </a:prstGeom>
          <a:ln>
            <a:solidFill>
              <a:schemeClr val="tx1">
                <a:lumMod val="85000"/>
                <a:lumOff val="1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99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panose="020B0604020202020204" charset="0"/>
                <a:ea typeface="Public Sans Bold"/>
                <a:cs typeface="Public Sans Bold"/>
                <a:sym typeface="Public Sans Bold"/>
              </a:rPr>
              <a:t>TECHNOLOGIES USED</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4" name="TextBox 4"/>
          <p:cNvSpPr txBox="1"/>
          <p:nvPr/>
        </p:nvSpPr>
        <p:spPr>
          <a:xfrm>
            <a:off x="1028689" y="2095500"/>
            <a:ext cx="16230611" cy="6949851"/>
          </a:xfrm>
          <a:prstGeom prst="rect">
            <a:avLst/>
          </a:prstGeom>
        </p:spPr>
        <p:txBody>
          <a:bodyPr lIns="0" tIns="0" rIns="0" bIns="0" rtlCol="0" anchor="t">
            <a:spAutoFit/>
          </a:bodyPr>
          <a:lstStyle/>
          <a:p>
            <a:pPr marL="514350" indent="-514350" algn="l">
              <a:lnSpc>
                <a:spcPts val="4205"/>
              </a:lnSpc>
              <a:buFont typeface="+mj-lt"/>
              <a:buAutoNum type="arabicPeriod"/>
            </a:pPr>
            <a:r>
              <a:rPr lang="en-US" sz="2803" b="1" dirty="0">
                <a:solidFill>
                  <a:srgbClr val="2B2C30"/>
                </a:solidFill>
                <a:latin typeface="Public Sans"/>
                <a:ea typeface="Public Sans"/>
                <a:cs typeface="Public Sans"/>
                <a:sym typeface="Public Sans"/>
              </a:rPr>
              <a:t>Streamlit</a:t>
            </a:r>
            <a:r>
              <a:rPr lang="en-US" sz="2803" dirty="0">
                <a:solidFill>
                  <a:srgbClr val="2B2C30"/>
                </a:solidFill>
                <a:latin typeface="Public Sans"/>
                <a:ea typeface="Public Sans"/>
                <a:cs typeface="Public Sans"/>
                <a:sym typeface="Public Sans"/>
              </a:rPr>
              <a:t>- Enables efficient development of web applications and allows for the creation of an interactive, user-friendly interface for the users to input queries and obtain responses.</a:t>
            </a:r>
            <a:endParaRPr lang="en-US" sz="2803" b="1" dirty="0">
              <a:solidFill>
                <a:srgbClr val="2B2C30"/>
              </a:solidFill>
              <a:latin typeface="Public Sans"/>
              <a:ea typeface="Public Sans"/>
              <a:cs typeface="Public Sans"/>
              <a:sym typeface="Public Sans"/>
            </a:endParaRPr>
          </a:p>
          <a:p>
            <a:pPr marL="514350" indent="-514350" algn="l">
              <a:lnSpc>
                <a:spcPts val="4205"/>
              </a:lnSpc>
              <a:buFont typeface="+mj-lt"/>
              <a:buAutoNum type="arabicPeriod"/>
            </a:pPr>
            <a:r>
              <a:rPr lang="en-US" sz="2803" b="1" dirty="0">
                <a:solidFill>
                  <a:srgbClr val="2B2C30"/>
                </a:solidFill>
                <a:latin typeface="Public Sans"/>
                <a:ea typeface="Public Sans"/>
                <a:cs typeface="Public Sans"/>
                <a:sym typeface="Public Sans"/>
              </a:rPr>
              <a:t>FastAPI</a:t>
            </a:r>
            <a:r>
              <a:rPr lang="en-US" sz="2803" dirty="0">
                <a:solidFill>
                  <a:srgbClr val="2B2C30"/>
                </a:solidFill>
                <a:latin typeface="Public Sans"/>
                <a:ea typeface="Public Sans"/>
                <a:cs typeface="Public Sans"/>
                <a:sym typeface="Public Sans"/>
              </a:rPr>
              <a:t>- Backend framework that handles communication between the client and server. It receives the API request from the client and extracts the query for further processing.</a:t>
            </a:r>
            <a:endParaRPr lang="en-US" sz="2803" b="1" dirty="0">
              <a:solidFill>
                <a:srgbClr val="2B2C30"/>
              </a:solidFill>
              <a:latin typeface="Public Sans"/>
              <a:ea typeface="Public Sans"/>
              <a:cs typeface="Public Sans"/>
              <a:sym typeface="Public Sans"/>
            </a:endParaRPr>
          </a:p>
          <a:p>
            <a:pPr marL="514350" indent="-514350" algn="l">
              <a:lnSpc>
                <a:spcPts val="4205"/>
              </a:lnSpc>
              <a:buFont typeface="+mj-lt"/>
              <a:buAutoNum type="arabicPeriod"/>
            </a:pPr>
            <a:r>
              <a:rPr lang="en-US" sz="2803" b="1" dirty="0">
                <a:solidFill>
                  <a:srgbClr val="2B2C30"/>
                </a:solidFill>
                <a:latin typeface="Public Sans"/>
                <a:ea typeface="Public Sans"/>
                <a:cs typeface="Public Sans"/>
                <a:sym typeface="Public Sans"/>
              </a:rPr>
              <a:t>OpenVINO</a:t>
            </a:r>
            <a:r>
              <a:rPr lang="en-US" sz="2803" b="1" baseline="30000" dirty="0">
                <a:solidFill>
                  <a:srgbClr val="2B2C30"/>
                </a:solidFill>
                <a:latin typeface="Public Sans"/>
                <a:ea typeface="Public Sans"/>
                <a:cs typeface="Public Sans"/>
                <a:sym typeface="Public Sans"/>
              </a:rPr>
              <a:t>TM</a:t>
            </a:r>
            <a:r>
              <a:rPr lang="en-US" sz="2803" dirty="0">
                <a:solidFill>
                  <a:srgbClr val="2B2C30"/>
                </a:solidFill>
                <a:latin typeface="Public Sans"/>
                <a:ea typeface="Public Sans"/>
                <a:cs typeface="Public Sans"/>
                <a:sym typeface="Public Sans"/>
              </a:rPr>
              <a:t>- Optimizes the inference process of pretrained LLM on Intel-based platforms. It contains several tools to convert models into forms that run efficiently on Intel processors based on their features, speeding up inference and reducing power consumption.</a:t>
            </a:r>
            <a:endParaRPr lang="en-US" sz="2803" b="1" dirty="0">
              <a:solidFill>
                <a:srgbClr val="2B2C30"/>
              </a:solidFill>
              <a:latin typeface="Public Sans"/>
              <a:ea typeface="Public Sans"/>
              <a:cs typeface="Public Sans"/>
              <a:sym typeface="Public Sans"/>
            </a:endParaRPr>
          </a:p>
          <a:p>
            <a:pPr marL="514350" indent="-514350" algn="l">
              <a:lnSpc>
                <a:spcPts val="4205"/>
              </a:lnSpc>
              <a:buFont typeface="+mj-lt"/>
              <a:buAutoNum type="arabicPeriod"/>
            </a:pPr>
            <a:r>
              <a:rPr lang="en-US" sz="2803" b="1" dirty="0">
                <a:solidFill>
                  <a:srgbClr val="2B2C30"/>
                </a:solidFill>
                <a:latin typeface="Public Sans"/>
                <a:ea typeface="Public Sans"/>
                <a:cs typeface="Public Sans"/>
                <a:sym typeface="Public Sans"/>
              </a:rPr>
              <a:t>Transformers</a:t>
            </a:r>
            <a:r>
              <a:rPr lang="en-US" sz="2803" dirty="0">
                <a:solidFill>
                  <a:srgbClr val="2B2C30"/>
                </a:solidFill>
                <a:latin typeface="Public Sans"/>
                <a:ea typeface="Public Sans"/>
                <a:cs typeface="Public Sans"/>
                <a:sym typeface="Public Sans"/>
              </a:rPr>
              <a:t>- A library from Hugging Face that provides pre-trained models and tokenizers for natural language processing (NLP) tasks. It supports the Llama-2-7b-chat-hf model for understanding and generating responses to user queries.</a:t>
            </a:r>
            <a:endParaRPr lang="en-US" sz="2803" b="1" dirty="0">
              <a:solidFill>
                <a:srgbClr val="2B2C30"/>
              </a:solidFill>
              <a:latin typeface="Public Sans"/>
              <a:ea typeface="Public Sans"/>
              <a:cs typeface="Public Sans"/>
              <a:sym typeface="Public Sans"/>
            </a:endParaRPr>
          </a:p>
          <a:p>
            <a:pPr marL="514350" indent="-514350" algn="l">
              <a:lnSpc>
                <a:spcPts val="4205"/>
              </a:lnSpc>
              <a:buFont typeface="+mj-lt"/>
              <a:buAutoNum type="arabicPeriod"/>
            </a:pPr>
            <a:r>
              <a:rPr lang="en-US" sz="2803" b="1" dirty="0">
                <a:solidFill>
                  <a:srgbClr val="2B2C30"/>
                </a:solidFill>
                <a:latin typeface="Public Sans"/>
                <a:ea typeface="Public Sans"/>
                <a:cs typeface="Public Sans"/>
                <a:sym typeface="Public Sans"/>
              </a:rPr>
              <a:t>Langchain</a:t>
            </a:r>
            <a:r>
              <a:rPr lang="en-US" sz="2803" dirty="0">
                <a:solidFill>
                  <a:srgbClr val="2B2C30"/>
                </a:solidFill>
                <a:latin typeface="Public Sans"/>
                <a:ea typeface="Public Sans"/>
                <a:cs typeface="Public Sans"/>
                <a:sym typeface="Public Sans"/>
              </a:rPr>
              <a:t>- Contains several modules for operations such as retrieving a vector database and generating responses, allowing the implementation of a RAG model that combines retrieval and generative capabilities.</a:t>
            </a:r>
            <a:endParaRPr lang="en-US" sz="2803" b="1"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145411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gn="l">
              <a:lnSpc>
                <a:spcPts val="5200"/>
              </a:lnSpc>
              <a:spcBef>
                <a:spcPct val="0"/>
              </a:spcBef>
            </a:pPr>
            <a:r>
              <a:rPr lang="en-US" sz="3714" spc="843" dirty="0">
                <a:solidFill>
                  <a:srgbClr val="2B2C30"/>
                </a:solidFill>
                <a:latin typeface="Public Sans Bold" panose="020B0604020202020204" charset="0"/>
                <a:ea typeface="Public Sans Bold"/>
                <a:cs typeface="Public Sans Bold"/>
                <a:sym typeface="Public Sans Bold"/>
              </a:rPr>
              <a:t>TECHNOLOGIES USED</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4" name="TextBox 4"/>
          <p:cNvSpPr txBox="1"/>
          <p:nvPr/>
        </p:nvSpPr>
        <p:spPr>
          <a:xfrm>
            <a:off x="1028689" y="2095500"/>
            <a:ext cx="16230611" cy="6411242"/>
          </a:xfrm>
          <a:prstGeom prst="rect">
            <a:avLst/>
          </a:prstGeom>
        </p:spPr>
        <p:txBody>
          <a:bodyPr lIns="0" tIns="0" rIns="0" bIns="0" rtlCol="0" anchor="t">
            <a:spAutoFit/>
          </a:bodyPr>
          <a:lstStyle/>
          <a:p>
            <a:pPr marL="514350" indent="-514350" algn="l">
              <a:lnSpc>
                <a:spcPts val="4205"/>
              </a:lnSpc>
              <a:buFont typeface="+mj-lt"/>
              <a:buAutoNum type="arabicPeriod" startAt="7"/>
            </a:pPr>
            <a:r>
              <a:rPr lang="en-US" sz="2803" b="1" dirty="0">
                <a:solidFill>
                  <a:srgbClr val="2B2C30"/>
                </a:solidFill>
                <a:latin typeface="Public Sans"/>
                <a:ea typeface="Public Sans"/>
                <a:cs typeface="Public Sans"/>
                <a:sym typeface="Public Sans"/>
              </a:rPr>
              <a:t>Chroma</a:t>
            </a:r>
            <a:r>
              <a:rPr lang="en-US" sz="2803" dirty="0">
                <a:solidFill>
                  <a:srgbClr val="2B2C30"/>
                </a:solidFill>
                <a:latin typeface="Public Sans"/>
                <a:ea typeface="Public Sans"/>
                <a:cs typeface="Public Sans"/>
                <a:sym typeface="Public Sans"/>
              </a:rPr>
              <a:t>- Provides efficient storage and retrieval of embeddings of the HTML documents, enabling fast, relevant and contextually accurate information retrieval by indexing embeddings.</a:t>
            </a:r>
            <a:endParaRPr lang="en-US" sz="2803" b="1" dirty="0">
              <a:solidFill>
                <a:srgbClr val="2B2C30"/>
              </a:solidFill>
              <a:latin typeface="Public Sans"/>
              <a:ea typeface="Public Sans"/>
              <a:cs typeface="Public Sans"/>
              <a:sym typeface="Public Sans"/>
            </a:endParaRPr>
          </a:p>
          <a:p>
            <a:pPr marL="514350" indent="-514350" algn="l">
              <a:lnSpc>
                <a:spcPts val="4205"/>
              </a:lnSpc>
              <a:buFont typeface="+mj-lt"/>
              <a:buAutoNum type="arabicPeriod" startAt="7"/>
            </a:pPr>
            <a:r>
              <a:rPr lang="en-US" sz="2803" b="1" dirty="0">
                <a:solidFill>
                  <a:srgbClr val="2B2C30"/>
                </a:solidFill>
                <a:latin typeface="Public Sans"/>
                <a:ea typeface="Public Sans"/>
                <a:cs typeface="Public Sans"/>
                <a:sym typeface="Public Sans"/>
              </a:rPr>
              <a:t>Hugging Face Embeddings</a:t>
            </a:r>
            <a:r>
              <a:rPr lang="en-US" sz="2803" dirty="0">
                <a:solidFill>
                  <a:srgbClr val="2B2C30"/>
                </a:solidFill>
                <a:latin typeface="Public Sans"/>
                <a:ea typeface="Public Sans"/>
                <a:cs typeface="Public Sans"/>
                <a:sym typeface="Public Sans"/>
              </a:rPr>
              <a:t>- The </a:t>
            </a:r>
            <a:r>
              <a:rPr lang="en-US" sz="2803" i="1" dirty="0">
                <a:solidFill>
                  <a:srgbClr val="2B2C30"/>
                </a:solidFill>
                <a:latin typeface="Public Sans"/>
                <a:ea typeface="Public Sans"/>
                <a:cs typeface="Public Sans"/>
                <a:sym typeface="Public Sans"/>
              </a:rPr>
              <a:t>jinaai/jina-embeddings-v2-base-en </a:t>
            </a:r>
            <a:r>
              <a:rPr lang="en-US" sz="2803" dirty="0">
                <a:solidFill>
                  <a:srgbClr val="2B2C30"/>
                </a:solidFill>
                <a:latin typeface="Public Sans"/>
                <a:ea typeface="Public Sans"/>
                <a:cs typeface="Public Sans"/>
                <a:sym typeface="Public Sans"/>
              </a:rPr>
              <a:t>embeddings model is used to generate embeddings for the documents stored in the vector database to allow for efficient similarity searches.</a:t>
            </a:r>
          </a:p>
          <a:p>
            <a:pPr marL="514350" indent="-514350" algn="l">
              <a:lnSpc>
                <a:spcPts val="4205"/>
              </a:lnSpc>
              <a:buFont typeface="+mj-lt"/>
              <a:buAutoNum type="arabicPeriod" startAt="7"/>
            </a:pPr>
            <a:r>
              <a:rPr lang="en-US" sz="2803" b="1" dirty="0">
                <a:solidFill>
                  <a:srgbClr val="2B2C30"/>
                </a:solidFill>
                <a:latin typeface="Public Sans"/>
                <a:ea typeface="Public Sans"/>
                <a:cs typeface="Public Sans"/>
                <a:sym typeface="Public Sans"/>
              </a:rPr>
              <a:t>Dotenv</a:t>
            </a:r>
            <a:r>
              <a:rPr lang="en-US" sz="2803" dirty="0">
                <a:solidFill>
                  <a:srgbClr val="2B2C30"/>
                </a:solidFill>
                <a:latin typeface="Public Sans"/>
                <a:ea typeface="Public Sans"/>
                <a:cs typeface="Public Sans"/>
                <a:sym typeface="Public Sans"/>
              </a:rPr>
              <a:t>- Loads configuration settings from a </a:t>
            </a:r>
            <a:r>
              <a:rPr lang="en-US" sz="2803" i="1" dirty="0">
                <a:solidFill>
                  <a:srgbClr val="2B2C30"/>
                </a:solidFill>
                <a:latin typeface="Public Sans"/>
                <a:ea typeface="Public Sans"/>
                <a:cs typeface="Public Sans"/>
                <a:sym typeface="Public Sans"/>
              </a:rPr>
              <a:t>.env </a:t>
            </a:r>
            <a:r>
              <a:rPr lang="en-US" sz="2803" dirty="0">
                <a:solidFill>
                  <a:srgbClr val="2B2C30"/>
                </a:solidFill>
                <a:latin typeface="Public Sans"/>
                <a:ea typeface="Public Sans"/>
                <a:cs typeface="Public Sans"/>
                <a:sym typeface="Public Sans"/>
              </a:rPr>
              <a:t>file that contains environment variables for configuring the application, ensuring sensitive information is kept secure and easily configurable.</a:t>
            </a:r>
          </a:p>
          <a:p>
            <a:pPr marL="514350" indent="-514350" algn="l">
              <a:lnSpc>
                <a:spcPts val="4205"/>
              </a:lnSpc>
              <a:buFont typeface="+mj-lt"/>
              <a:buAutoNum type="arabicPeriod" startAt="7"/>
            </a:pPr>
            <a:r>
              <a:rPr lang="en-US" sz="2803" b="1" dirty="0">
                <a:solidFill>
                  <a:srgbClr val="2B2C30"/>
                </a:solidFill>
                <a:latin typeface="Public Sans"/>
                <a:ea typeface="Public Sans"/>
                <a:cs typeface="Public Sans"/>
                <a:sym typeface="Public Sans"/>
              </a:rPr>
              <a:t>Llama-2-7b-chat-hf</a:t>
            </a:r>
            <a:r>
              <a:rPr lang="en-US" sz="2803" dirty="0">
                <a:solidFill>
                  <a:srgbClr val="2B2C30"/>
                </a:solidFill>
                <a:latin typeface="Public Sans"/>
                <a:ea typeface="Public Sans"/>
                <a:cs typeface="Public Sans"/>
                <a:sym typeface="Public Sans"/>
              </a:rPr>
              <a:t>- It is a pre-trained large language model integrated in the RAG pipeline to understand user queries and generate human-like, detailed and contextually accurate responses using NLP techniques.</a:t>
            </a:r>
            <a:endParaRPr lang="en-US" sz="2803" b="1" dirty="0">
              <a:solidFill>
                <a:srgbClr val="2B2C30"/>
              </a:solidFill>
              <a:latin typeface="Public Sans"/>
              <a:ea typeface="Public Sans"/>
              <a:cs typeface="Public Sans"/>
              <a:sym typeface="Public Sans"/>
            </a:endParaRPr>
          </a:p>
        </p:txBody>
      </p:sp>
    </p:spTree>
    <p:extLst>
      <p:ext uri="{BB962C8B-B14F-4D97-AF65-F5344CB8AC3E}">
        <p14:creationId xmlns:p14="http://schemas.microsoft.com/office/powerpoint/2010/main" val="292128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09590"/>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panose="020B0604020202020204" charset="0"/>
                <a:ea typeface="Public Sans Bold"/>
                <a:cs typeface="Public Sans Bold"/>
                <a:sym typeface="Public Sans Bold"/>
              </a:rPr>
              <a:t>DEMO VIDEO</a:t>
            </a:r>
            <a:endParaRPr lang="en-US" sz="3714" spc="843" dirty="0">
              <a:solidFill>
                <a:srgbClr val="2B2C30"/>
              </a:solidFill>
              <a:latin typeface="Public Sans Bold" panose="020B0604020202020204" charset="0"/>
              <a:ea typeface="Public Sans Bold"/>
              <a:cs typeface="Public Sans Bold"/>
              <a:sym typeface="Public Sans Bold"/>
            </a:endParaRP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GB" dirty="0"/>
          </a:p>
        </p:txBody>
      </p:sp>
      <p:sp>
        <p:nvSpPr>
          <p:cNvPr id="6" name="TextBox 5">
            <a:extLst>
              <a:ext uri="{FF2B5EF4-FFF2-40B4-BE49-F238E27FC236}">
                <a16:creationId xmlns:a16="http://schemas.microsoft.com/office/drawing/2014/main" id="{AA695841-B2C5-1811-79D1-57E86D9EA478}"/>
              </a:ext>
            </a:extLst>
          </p:cNvPr>
          <p:cNvSpPr txBox="1"/>
          <p:nvPr/>
        </p:nvSpPr>
        <p:spPr>
          <a:xfrm>
            <a:off x="1028695" y="2007466"/>
            <a:ext cx="14233129" cy="830997"/>
          </a:xfrm>
          <a:prstGeom prst="rect">
            <a:avLst/>
          </a:prstGeom>
          <a:noFill/>
        </p:spPr>
        <p:txBody>
          <a:bodyPr wrap="square" rtlCol="0">
            <a:spAutoFit/>
          </a:bodyPr>
          <a:lstStyle/>
          <a:p>
            <a:r>
              <a:rPr lang="en-GB" sz="2400" dirty="0">
                <a:latin typeface="Public Sans" panose="020B0604020202020204" charset="0"/>
              </a:rPr>
              <a:t>Video Link: </a:t>
            </a:r>
            <a:r>
              <a:rPr lang="en-GB" sz="2400" dirty="0">
                <a:solidFill>
                  <a:schemeClr val="tx1">
                    <a:lumMod val="65000"/>
                    <a:lumOff val="35000"/>
                  </a:schemeClr>
                </a:solidFill>
                <a:latin typeface="Public Sans" panose="020B0604020202020204" charset="0"/>
                <a:hlinkClick r:id="rId2">
                  <a:extLst>
                    <a:ext uri="{A12FA001-AC4F-418D-AE19-62706E023703}">
                      <ahyp:hlinkClr xmlns:ahyp="http://schemas.microsoft.com/office/drawing/2018/hyperlinkcolor" val="tx"/>
                    </a:ext>
                  </a:extLst>
                </a:hlinkClick>
              </a:rPr>
              <a:t>https://drive.google.com/file/d/1HLiFXQnD8EjVPJXKbCodGmn7SZW9sH9d/view?usp=sharing</a:t>
            </a:r>
            <a:r>
              <a:rPr lang="en-GB" sz="2400" dirty="0">
                <a:solidFill>
                  <a:schemeClr val="tx1">
                    <a:lumMod val="65000"/>
                    <a:lumOff val="35000"/>
                  </a:schemeClr>
                </a:solidFill>
                <a:latin typeface="Public Sans" panose="020B0604020202020204" charset="0"/>
              </a:rPr>
              <a:t> </a:t>
            </a:r>
          </a:p>
        </p:txBody>
      </p:sp>
    </p:spTree>
    <p:extLst>
      <p:ext uri="{BB962C8B-B14F-4D97-AF65-F5344CB8AC3E}">
        <p14:creationId xmlns:p14="http://schemas.microsoft.com/office/powerpoint/2010/main" val="1966257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1102</TotalTime>
  <Words>1374</Words>
  <Application>Microsoft Office PowerPoint</Application>
  <PresentationFormat>Custom</PresentationFormat>
  <Paragraphs>76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Playfair Display Italics</vt:lpstr>
      <vt:lpstr>Arial</vt:lpstr>
      <vt:lpstr>Calibri</vt:lpstr>
      <vt:lpstr>Aptos</vt:lpstr>
      <vt:lpstr>Playfair Display</vt:lpstr>
      <vt:lpstr>Public Sans 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Moksha Kothari</cp:lastModifiedBy>
  <cp:revision>2</cp:revision>
  <dcterms:created xsi:type="dcterms:W3CDTF">2006-08-16T00:00:00Z</dcterms:created>
  <dcterms:modified xsi:type="dcterms:W3CDTF">2024-07-10T10:31:12Z</dcterms:modified>
  <dc:identifier>DAGKVmya3gc</dc:identifier>
</cp:coreProperties>
</file>