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97" r:id="rId3"/>
    <p:sldId id="260" r:id="rId4"/>
    <p:sldId id="299" r:id="rId5"/>
    <p:sldId id="298" r:id="rId6"/>
    <p:sldId id="300" r:id="rId7"/>
    <p:sldId id="301" r:id="rId8"/>
    <p:sldId id="302" r:id="rId9"/>
    <p:sldId id="304" r:id="rId10"/>
    <p:sldId id="305" r:id="rId11"/>
    <p:sldId id="303" r:id="rId12"/>
    <p:sldId id="306" r:id="rId13"/>
    <p:sldId id="265" r:id="rId14"/>
    <p:sldId id="275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Oxanium SemiBo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CD341-094A-4339-9330-A67F3D62C2C5}" v="149" dt="2024-04-09T19:54:50.282"/>
  </p1510:revLst>
</p1510:revInfo>
</file>

<file path=ppt/tableStyles.xml><?xml version="1.0" encoding="utf-8"?>
<a:tblStyleLst xmlns:a="http://schemas.openxmlformats.org/drawingml/2006/main" def="{E29C0D04-0EA8-4AA0-A9CC-846D2343A848}">
  <a:tblStyle styleId="{E29C0D04-0EA8-4AA0-A9CC-846D2343A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54A3DE-B2DC-479C-8EFF-AEFF9AF7A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0" autoAdjust="0"/>
  </p:normalViewPr>
  <p:slideViewPr>
    <p:cSldViewPr snapToGrid="0">
      <p:cViewPr varScale="1">
        <p:scale>
          <a:sx n="75" d="100"/>
          <a:sy n="75" d="100"/>
        </p:scale>
        <p:origin x="15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sha Kothari" userId="f17744783e93d50d" providerId="LiveId" clId="{A55CD341-094A-4339-9330-A67F3D62C2C5}"/>
    <pc:docChg chg="undo redo custSel addSld delSld modSld sldOrd delMainMaster">
      <pc:chgData name="Moksha Kothari" userId="f17744783e93d50d" providerId="LiveId" clId="{A55CD341-094A-4339-9330-A67F3D62C2C5}" dt="2024-04-12T09:46:43.312" v="5148" actId="20577"/>
      <pc:docMkLst>
        <pc:docMk/>
      </pc:docMkLst>
      <pc:sldChg chg="modSp mod">
        <pc:chgData name="Moksha Kothari" userId="f17744783e93d50d" providerId="LiveId" clId="{A55CD341-094A-4339-9330-A67F3D62C2C5}" dt="2024-04-02T20:53:57.467" v="222" actId="208"/>
        <pc:sldMkLst>
          <pc:docMk/>
          <pc:sldMk cId="0" sldId="256"/>
        </pc:sldMkLst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73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74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75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76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77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79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80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81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82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83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84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85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87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88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89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90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91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93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94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95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96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97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98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499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00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01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03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04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05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07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08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09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11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12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13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15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16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17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19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20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21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22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23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24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25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27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28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30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31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33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34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36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37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38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40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41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43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44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45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46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48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49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50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51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57.467" v="222" actId="208"/>
          <ac:spMkLst>
            <pc:docMk/>
            <pc:sldMk cId="0" sldId="256"/>
            <ac:spMk id="552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14:51:20.471" v="217" actId="1076"/>
          <ac:spMkLst>
            <pc:docMk/>
            <pc:sldMk cId="0" sldId="256"/>
            <ac:spMk id="553" creationId="{00000000-0000-0000-0000-000000000000}"/>
          </ac:spMkLst>
        </pc:spChg>
        <pc:spChg chg="mod">
          <ac:chgData name="Moksha Kothari" userId="f17744783e93d50d" providerId="LiveId" clId="{A55CD341-094A-4339-9330-A67F3D62C2C5}" dt="2024-04-02T20:53:41.928" v="221" actId="1076"/>
          <ac:spMkLst>
            <pc:docMk/>
            <pc:sldMk cId="0" sldId="256"/>
            <ac:spMk id="554" creationId="{00000000-0000-0000-0000-000000000000}"/>
          </ac:spMkLst>
        </pc:spChg>
        <pc:grpChg chg="mod">
          <ac:chgData name="Moksha Kothari" userId="f17744783e93d50d" providerId="LiveId" clId="{A55CD341-094A-4339-9330-A67F3D62C2C5}" dt="2024-04-02T14:46:02.012" v="89" actId="1076"/>
          <ac:grpSpMkLst>
            <pc:docMk/>
            <pc:sldMk cId="0" sldId="256"/>
            <ac:grpSpMk id="471" creationId="{00000000-0000-0000-0000-000000000000}"/>
          </ac:grpSpMkLst>
        </pc:grpChg>
      </pc:sldChg>
      <pc:sldChg chg="del">
        <pc:chgData name="Moksha Kothari" userId="f17744783e93d50d" providerId="LiveId" clId="{A55CD341-094A-4339-9330-A67F3D62C2C5}" dt="2024-04-09T07:28:42.929" v="4473" actId="47"/>
        <pc:sldMkLst>
          <pc:docMk/>
          <pc:sldMk cId="0" sldId="257"/>
        </pc:sldMkLst>
      </pc:sldChg>
      <pc:sldChg chg="del ord modNotes">
        <pc:chgData name="Moksha Kothari" userId="f17744783e93d50d" providerId="LiveId" clId="{A55CD341-094A-4339-9330-A67F3D62C2C5}" dt="2024-04-09T07:28:43.731" v="4474" actId="47"/>
        <pc:sldMkLst>
          <pc:docMk/>
          <pc:sldMk cId="0" sldId="258"/>
        </pc:sldMkLst>
      </pc:sldChg>
      <pc:sldChg chg="addSp delSp modSp del mod ord">
        <pc:chgData name="Moksha Kothari" userId="f17744783e93d50d" providerId="LiveId" clId="{A55CD341-094A-4339-9330-A67F3D62C2C5}" dt="2024-04-09T07:26:41.188" v="4430" actId="2696"/>
        <pc:sldMkLst>
          <pc:docMk/>
          <pc:sldMk cId="0" sldId="259"/>
        </pc:sldMkLst>
        <pc:spChg chg="add del mod">
          <ac:chgData name="Moksha Kothari" userId="f17744783e93d50d" providerId="LiveId" clId="{A55CD341-094A-4339-9330-A67F3D62C2C5}" dt="2024-04-09T06:55:16.093" v="3614" actId="478"/>
          <ac:spMkLst>
            <pc:docMk/>
            <pc:sldMk cId="0" sldId="259"/>
            <ac:spMk id="3" creationId="{7B61738F-D757-B99B-F583-BE9A002B2EDA}"/>
          </ac:spMkLst>
        </pc:spChg>
        <pc:spChg chg="add del mod">
          <ac:chgData name="Moksha Kothari" userId="f17744783e93d50d" providerId="LiveId" clId="{A55CD341-094A-4339-9330-A67F3D62C2C5}" dt="2024-04-09T06:55:16.045" v="3612" actId="478"/>
          <ac:spMkLst>
            <pc:docMk/>
            <pc:sldMk cId="0" sldId="259"/>
            <ac:spMk id="5" creationId="{18B9B639-969B-3836-2995-3C7153081A04}"/>
          </ac:spMkLst>
        </pc:spChg>
        <pc:spChg chg="add del mod">
          <ac:chgData name="Moksha Kothari" userId="f17744783e93d50d" providerId="LiveId" clId="{A55CD341-094A-4339-9330-A67F3D62C2C5}" dt="2024-04-09T06:55:32.877" v="3640" actId="478"/>
          <ac:spMkLst>
            <pc:docMk/>
            <pc:sldMk cId="0" sldId="259"/>
            <ac:spMk id="7" creationId="{5101E384-598A-ECC1-45D3-00A2265962D4}"/>
          </ac:spMkLst>
        </pc:spChg>
        <pc:spChg chg="add del mod">
          <ac:chgData name="Moksha Kothari" userId="f17744783e93d50d" providerId="LiveId" clId="{A55CD341-094A-4339-9330-A67F3D62C2C5}" dt="2024-04-09T06:55:35.894" v="3643" actId="478"/>
          <ac:spMkLst>
            <pc:docMk/>
            <pc:sldMk cId="0" sldId="259"/>
            <ac:spMk id="9" creationId="{481382C6-86F5-4C6B-A9A7-5AC2E67A1118}"/>
          </ac:spMkLst>
        </pc:spChg>
        <pc:spChg chg="add del">
          <ac:chgData name="Moksha Kothari" userId="f17744783e93d50d" providerId="LiveId" clId="{A55CD341-094A-4339-9330-A67F3D62C2C5}" dt="2024-04-09T06:56:03.594" v="3646" actId="22"/>
          <ac:spMkLst>
            <pc:docMk/>
            <pc:sldMk cId="0" sldId="259"/>
            <ac:spMk id="11" creationId="{65A7D38D-785A-EA05-F783-B75E00DA0BBF}"/>
          </ac:spMkLst>
        </pc:spChg>
        <pc:spChg chg="add mod">
          <ac:chgData name="Moksha Kothari" userId="f17744783e93d50d" providerId="LiveId" clId="{A55CD341-094A-4339-9330-A67F3D62C2C5}" dt="2024-04-09T07:02:42.396" v="3773" actId="1076"/>
          <ac:spMkLst>
            <pc:docMk/>
            <pc:sldMk cId="0" sldId="259"/>
            <ac:spMk id="13" creationId="{34BE5ACC-F0E9-C8B9-D57D-C687CE2565DE}"/>
          </ac:spMkLst>
        </pc:spChg>
        <pc:spChg chg="add mod">
          <ac:chgData name="Moksha Kothari" userId="f17744783e93d50d" providerId="LiveId" clId="{A55CD341-094A-4339-9330-A67F3D62C2C5}" dt="2024-04-09T07:02:35.493" v="3772" actId="1076"/>
          <ac:spMkLst>
            <pc:docMk/>
            <pc:sldMk cId="0" sldId="259"/>
            <ac:spMk id="15" creationId="{D82DBC2C-B1B0-AD78-BEFD-923A69735D3A}"/>
          </ac:spMkLst>
        </pc:spChg>
        <pc:spChg chg="add mod">
          <ac:chgData name="Moksha Kothari" userId="f17744783e93d50d" providerId="LiveId" clId="{A55CD341-094A-4339-9330-A67F3D62C2C5}" dt="2024-04-09T07:02:30.905" v="3771" actId="1076"/>
          <ac:spMkLst>
            <pc:docMk/>
            <pc:sldMk cId="0" sldId="259"/>
            <ac:spMk id="17" creationId="{6B287088-0AFB-37D2-93E6-DF7428D6FADD}"/>
          </ac:spMkLst>
        </pc:spChg>
        <pc:spChg chg="add mod">
          <ac:chgData name="Moksha Kothari" userId="f17744783e93d50d" providerId="LiveId" clId="{A55CD341-094A-4339-9330-A67F3D62C2C5}" dt="2024-04-09T07:05:04.055" v="3804" actId="20577"/>
          <ac:spMkLst>
            <pc:docMk/>
            <pc:sldMk cId="0" sldId="259"/>
            <ac:spMk id="19" creationId="{62F2D60A-0F68-C438-A352-8A573ABEACD9}"/>
          </ac:spMkLst>
        </pc:spChg>
        <pc:spChg chg="add mod">
          <ac:chgData name="Moksha Kothari" userId="f17744783e93d50d" providerId="LiveId" clId="{A55CD341-094A-4339-9330-A67F3D62C2C5}" dt="2024-04-09T07:02:01.978" v="3763" actId="1076"/>
          <ac:spMkLst>
            <pc:docMk/>
            <pc:sldMk cId="0" sldId="259"/>
            <ac:spMk id="21" creationId="{8CF3E02A-6CBB-22B3-EE4F-E3A9C0B3FEBD}"/>
          </ac:spMkLst>
        </pc:spChg>
        <pc:spChg chg="add mod">
          <ac:chgData name="Moksha Kothari" userId="f17744783e93d50d" providerId="LiveId" clId="{A55CD341-094A-4339-9330-A67F3D62C2C5}" dt="2024-04-09T07:02:09.163" v="3765" actId="1076"/>
          <ac:spMkLst>
            <pc:docMk/>
            <pc:sldMk cId="0" sldId="259"/>
            <ac:spMk id="23" creationId="{BC63033D-044B-EA52-ACA1-E01F3806AAD9}"/>
          </ac:spMkLst>
        </pc:spChg>
        <pc:spChg chg="mod">
          <ac:chgData name="Moksha Kothari" userId="f17744783e93d50d" providerId="LiveId" clId="{A55CD341-094A-4339-9330-A67F3D62C2C5}" dt="2024-04-09T07:00:58.621" v="3754" actId="1076"/>
          <ac:spMkLst>
            <pc:docMk/>
            <pc:sldMk cId="0" sldId="259"/>
            <ac:spMk id="590" creationId="{00000000-0000-0000-0000-000000000000}"/>
          </ac:spMkLst>
        </pc:spChg>
        <pc:spChg chg="add del">
          <ac:chgData name="Moksha Kothari" userId="f17744783e93d50d" providerId="LiveId" clId="{A55CD341-094A-4339-9330-A67F3D62C2C5}" dt="2024-04-09T06:55:30.560" v="3639" actId="478"/>
          <ac:spMkLst>
            <pc:docMk/>
            <pc:sldMk cId="0" sldId="259"/>
            <ac:spMk id="591" creationId="{00000000-0000-0000-0000-000000000000}"/>
          </ac:spMkLst>
        </pc:spChg>
        <pc:picChg chg="add del">
          <ac:chgData name="Moksha Kothari" userId="f17744783e93d50d" providerId="LiveId" clId="{A55CD341-094A-4339-9330-A67F3D62C2C5}" dt="2024-04-09T06:55:34.165" v="3641" actId="478"/>
          <ac:picMkLst>
            <pc:docMk/>
            <pc:sldMk cId="0" sldId="259"/>
            <ac:picMk id="592" creationId="{00000000-0000-0000-0000-000000000000}"/>
          </ac:picMkLst>
        </pc:picChg>
      </pc:sldChg>
      <pc:sldChg chg="addSp delSp modSp mod ord modTransition">
        <pc:chgData name="Moksha Kothari" userId="f17744783e93d50d" providerId="LiveId" clId="{A55CD341-094A-4339-9330-A67F3D62C2C5}" dt="2024-04-09T19:54:25.766" v="4482"/>
        <pc:sldMkLst>
          <pc:docMk/>
          <pc:sldMk cId="0" sldId="260"/>
        </pc:sldMkLst>
        <pc:spChg chg="add del mod">
          <ac:chgData name="Moksha Kothari" userId="f17744783e93d50d" providerId="LiveId" clId="{A55CD341-094A-4339-9330-A67F3D62C2C5}" dt="2024-04-08T17:03:43.487" v="820" actId="478"/>
          <ac:spMkLst>
            <pc:docMk/>
            <pc:sldMk cId="0" sldId="260"/>
            <ac:spMk id="3" creationId="{2ADED15D-4338-E5DD-C6A8-E37E68BEC242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599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00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01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03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04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05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06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07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09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10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11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12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13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14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15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17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18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19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20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21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23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24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25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26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27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28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29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30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31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33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34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35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37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38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39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41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42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43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45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46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47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49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50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52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53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55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56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58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59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60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62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63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65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66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67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4:06.421" v="823" actId="208"/>
          <ac:spMkLst>
            <pc:docMk/>
            <pc:sldMk cId="0" sldId="260"/>
            <ac:spMk id="668" creationId="{00000000-0000-0000-0000-000000000000}"/>
          </ac:spMkLst>
        </pc:spChg>
        <pc:spChg chg="mod">
          <ac:chgData name="Moksha Kothari" userId="f17744783e93d50d" providerId="LiveId" clId="{A55CD341-094A-4339-9330-A67F3D62C2C5}" dt="2024-04-08T17:03:47.852" v="821" actId="1076"/>
          <ac:spMkLst>
            <pc:docMk/>
            <pc:sldMk cId="0" sldId="260"/>
            <ac:spMk id="675" creationId="{00000000-0000-0000-0000-000000000000}"/>
          </ac:spMkLst>
        </pc:spChg>
        <pc:spChg chg="del">
          <ac:chgData name="Moksha Kothari" userId="f17744783e93d50d" providerId="LiveId" clId="{A55CD341-094A-4339-9330-A67F3D62C2C5}" dt="2024-04-08T17:03:40.157" v="819" actId="478"/>
          <ac:spMkLst>
            <pc:docMk/>
            <pc:sldMk cId="0" sldId="260"/>
            <ac:spMk id="676" creationId="{00000000-0000-0000-0000-000000000000}"/>
          </ac:spMkLst>
        </pc:spChg>
      </pc:sldChg>
      <pc:sldChg chg="del">
        <pc:chgData name="Moksha Kothari" userId="f17744783e93d50d" providerId="LiveId" clId="{A55CD341-094A-4339-9330-A67F3D62C2C5}" dt="2024-04-09T07:28:42.297" v="4472" actId="47"/>
        <pc:sldMkLst>
          <pc:docMk/>
          <pc:sldMk cId="0" sldId="261"/>
        </pc:sldMkLst>
      </pc:sldChg>
      <pc:sldChg chg="del">
        <pc:chgData name="Moksha Kothari" userId="f17744783e93d50d" providerId="LiveId" clId="{A55CD341-094A-4339-9330-A67F3D62C2C5}" dt="2024-04-09T07:28:41.857" v="4471" actId="47"/>
        <pc:sldMkLst>
          <pc:docMk/>
          <pc:sldMk cId="0" sldId="262"/>
        </pc:sldMkLst>
      </pc:sldChg>
      <pc:sldChg chg="del">
        <pc:chgData name="Moksha Kothari" userId="f17744783e93d50d" providerId="LiveId" clId="{A55CD341-094A-4339-9330-A67F3D62C2C5}" dt="2024-04-09T07:28:41.463" v="4470" actId="47"/>
        <pc:sldMkLst>
          <pc:docMk/>
          <pc:sldMk cId="0" sldId="263"/>
        </pc:sldMkLst>
      </pc:sldChg>
      <pc:sldChg chg="del">
        <pc:chgData name="Moksha Kothari" userId="f17744783e93d50d" providerId="LiveId" clId="{A55CD341-094A-4339-9330-A67F3D62C2C5}" dt="2024-04-09T07:28:41.053" v="4469" actId="47"/>
        <pc:sldMkLst>
          <pc:docMk/>
          <pc:sldMk cId="0" sldId="264"/>
        </pc:sldMkLst>
      </pc:sldChg>
      <pc:sldChg chg="modSp mod ord">
        <pc:chgData name="Moksha Kothari" userId="f17744783e93d50d" providerId="LiveId" clId="{A55CD341-094A-4339-9330-A67F3D62C2C5}" dt="2024-04-09T07:26:18.722" v="4429" actId="208"/>
        <pc:sldMkLst>
          <pc:docMk/>
          <pc:sldMk cId="0" sldId="265"/>
        </pc:sldMkLst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3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3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4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4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4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4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4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4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4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4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5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5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5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5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5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5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5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5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5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6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6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6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6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6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6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6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6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6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7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7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7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7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7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7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7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8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8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8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8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8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8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8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8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9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9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9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9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9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9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9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79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0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0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0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0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0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0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0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1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1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1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1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1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1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1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1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6:18.722" v="4429" actId="208"/>
          <ac:spMkLst>
            <pc:docMk/>
            <pc:sldMk cId="0" sldId="265"/>
            <ac:spMk id="82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5:53.529" v="4427" actId="1076"/>
          <ac:spMkLst>
            <pc:docMk/>
            <pc:sldMk cId="0" sldId="265"/>
            <ac:spMk id="82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5:48.820" v="4426" actId="1076"/>
          <ac:spMkLst>
            <pc:docMk/>
            <pc:sldMk cId="0" sldId="265"/>
            <ac:spMk id="822" creationId="{00000000-0000-0000-0000-000000000000}"/>
          </ac:spMkLst>
        </pc:s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36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37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41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47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55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61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71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75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79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83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86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94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797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800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804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807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811" creationId="{00000000-0000-0000-0000-000000000000}"/>
          </ac:grpSpMkLst>
        </pc:grpChg>
        <pc:grpChg chg="mod">
          <ac:chgData name="Moksha Kothari" userId="f17744783e93d50d" providerId="LiveId" clId="{A55CD341-094A-4339-9330-A67F3D62C2C5}" dt="2024-04-09T07:26:10.480" v="4428" actId="207"/>
          <ac:grpSpMkLst>
            <pc:docMk/>
            <pc:sldMk cId="0" sldId="265"/>
            <ac:grpSpMk id="817" creationId="{00000000-0000-0000-0000-000000000000}"/>
          </ac:grpSpMkLst>
        </pc:grpChg>
      </pc:sldChg>
      <pc:sldChg chg="del">
        <pc:chgData name="Moksha Kothari" userId="f17744783e93d50d" providerId="LiveId" clId="{A55CD341-094A-4339-9330-A67F3D62C2C5}" dt="2024-04-09T07:28:40.723" v="4468" actId="47"/>
        <pc:sldMkLst>
          <pc:docMk/>
          <pc:sldMk cId="0" sldId="266"/>
        </pc:sldMkLst>
      </pc:sldChg>
      <pc:sldChg chg="del">
        <pc:chgData name="Moksha Kothari" userId="f17744783e93d50d" providerId="LiveId" clId="{A55CD341-094A-4339-9330-A67F3D62C2C5}" dt="2024-04-09T07:28:40.203" v="4467" actId="47"/>
        <pc:sldMkLst>
          <pc:docMk/>
          <pc:sldMk cId="0" sldId="267"/>
        </pc:sldMkLst>
      </pc:sldChg>
      <pc:sldChg chg="del">
        <pc:chgData name="Moksha Kothari" userId="f17744783e93d50d" providerId="LiveId" clId="{A55CD341-094A-4339-9330-A67F3D62C2C5}" dt="2024-04-09T07:28:39.747" v="4466" actId="47"/>
        <pc:sldMkLst>
          <pc:docMk/>
          <pc:sldMk cId="0" sldId="268"/>
        </pc:sldMkLst>
      </pc:sldChg>
      <pc:sldChg chg="del">
        <pc:chgData name="Moksha Kothari" userId="f17744783e93d50d" providerId="LiveId" clId="{A55CD341-094A-4339-9330-A67F3D62C2C5}" dt="2024-04-09T07:28:39.338" v="4465" actId="47"/>
        <pc:sldMkLst>
          <pc:docMk/>
          <pc:sldMk cId="0" sldId="269"/>
        </pc:sldMkLst>
      </pc:sldChg>
      <pc:sldChg chg="del">
        <pc:chgData name="Moksha Kothari" userId="f17744783e93d50d" providerId="LiveId" clId="{A55CD341-094A-4339-9330-A67F3D62C2C5}" dt="2024-04-09T07:28:38.475" v="4464" actId="47"/>
        <pc:sldMkLst>
          <pc:docMk/>
          <pc:sldMk cId="0" sldId="270"/>
        </pc:sldMkLst>
      </pc:sldChg>
      <pc:sldChg chg="del">
        <pc:chgData name="Moksha Kothari" userId="f17744783e93d50d" providerId="LiveId" clId="{A55CD341-094A-4339-9330-A67F3D62C2C5}" dt="2024-04-09T07:28:38.004" v="4463" actId="47"/>
        <pc:sldMkLst>
          <pc:docMk/>
          <pc:sldMk cId="0" sldId="271"/>
        </pc:sldMkLst>
      </pc:sldChg>
      <pc:sldChg chg="del">
        <pc:chgData name="Moksha Kothari" userId="f17744783e93d50d" providerId="LiveId" clId="{A55CD341-094A-4339-9330-A67F3D62C2C5}" dt="2024-04-09T07:28:37.486" v="4462" actId="47"/>
        <pc:sldMkLst>
          <pc:docMk/>
          <pc:sldMk cId="0" sldId="272"/>
        </pc:sldMkLst>
      </pc:sldChg>
      <pc:sldChg chg="del">
        <pc:chgData name="Moksha Kothari" userId="f17744783e93d50d" providerId="LiveId" clId="{A55CD341-094A-4339-9330-A67F3D62C2C5}" dt="2024-04-09T07:28:37" v="4461" actId="47"/>
        <pc:sldMkLst>
          <pc:docMk/>
          <pc:sldMk cId="0" sldId="273"/>
        </pc:sldMkLst>
      </pc:sldChg>
      <pc:sldChg chg="del">
        <pc:chgData name="Moksha Kothari" userId="f17744783e93d50d" providerId="LiveId" clId="{A55CD341-094A-4339-9330-A67F3D62C2C5}" dt="2024-04-09T07:28:35.556" v="4460" actId="47"/>
        <pc:sldMkLst>
          <pc:docMk/>
          <pc:sldMk cId="0" sldId="274"/>
        </pc:sldMkLst>
      </pc:sldChg>
      <pc:sldChg chg="addSp delSp modSp mod ord">
        <pc:chgData name="Moksha Kothari" userId="f17744783e93d50d" providerId="LiveId" clId="{A55CD341-094A-4339-9330-A67F3D62C2C5}" dt="2024-04-09T07:27:56.122" v="4439" actId="208"/>
        <pc:sldMkLst>
          <pc:docMk/>
          <pc:sldMk cId="0" sldId="275"/>
        </pc:sldMkLst>
        <pc:spChg chg="add del mod">
          <ac:chgData name="Moksha Kothari" userId="f17744783e93d50d" providerId="LiveId" clId="{A55CD341-094A-4339-9330-A67F3D62C2C5}" dt="2024-04-09T07:27:17.189" v="4434" actId="478"/>
          <ac:spMkLst>
            <pc:docMk/>
            <pc:sldMk cId="0" sldId="275"/>
            <ac:spMk id="3" creationId="{851A68F0-8CF8-F8E5-AE26-4305541B0962}"/>
          </ac:spMkLst>
        </pc:spChg>
        <pc:spChg chg="mod">
          <ac:chgData name="Moksha Kothari" userId="f17744783e93d50d" providerId="LiveId" clId="{A55CD341-094A-4339-9330-A67F3D62C2C5}" dt="2024-04-09T07:27:44.852" v="4438" actId="1076"/>
          <ac:spMkLst>
            <pc:docMk/>
            <pc:sldMk cId="0" sldId="275"/>
            <ac:spMk id="1004" creationId="{00000000-0000-0000-0000-000000000000}"/>
          </ac:spMkLst>
        </pc:spChg>
        <pc:spChg chg="del">
          <ac:chgData name="Moksha Kothari" userId="f17744783e93d50d" providerId="LiveId" clId="{A55CD341-094A-4339-9330-A67F3D62C2C5}" dt="2024-04-09T07:27:14.829" v="4433" actId="478"/>
          <ac:spMkLst>
            <pc:docMk/>
            <pc:sldMk cId="0" sldId="275"/>
            <ac:spMk id="1005" creationId="{00000000-0000-0000-0000-000000000000}"/>
          </ac:spMkLst>
        </pc:spChg>
        <pc:spChg chg="del">
          <ac:chgData name="Moksha Kothari" userId="f17744783e93d50d" providerId="LiveId" clId="{A55CD341-094A-4339-9330-A67F3D62C2C5}" dt="2024-04-09T07:27:35.478" v="4437" actId="478"/>
          <ac:spMkLst>
            <pc:docMk/>
            <pc:sldMk cId="0" sldId="275"/>
            <ac:spMk id="100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0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1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1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1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1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1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1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1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2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2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2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2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2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2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2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2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3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3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3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3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3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3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3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3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3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4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4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4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4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4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4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4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4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5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5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5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5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5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5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56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5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5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6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6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63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6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6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6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6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6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7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7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7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7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7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7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80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81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82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84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85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87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88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89" creationId="{00000000-0000-0000-0000-000000000000}"/>
          </ac:spMkLst>
        </pc:spChg>
        <pc:spChg chg="mod">
          <ac:chgData name="Moksha Kothari" userId="f17744783e93d50d" providerId="LiveId" clId="{A55CD341-094A-4339-9330-A67F3D62C2C5}" dt="2024-04-09T07:27:56.122" v="4439" actId="208"/>
          <ac:spMkLst>
            <pc:docMk/>
            <pc:sldMk cId="0" sldId="275"/>
            <ac:spMk id="1090" creationId="{00000000-0000-0000-0000-000000000000}"/>
          </ac:spMkLst>
        </pc:spChg>
        <pc:grpChg chg="del">
          <ac:chgData name="Moksha Kothari" userId="f17744783e93d50d" providerId="LiveId" clId="{A55CD341-094A-4339-9330-A67F3D62C2C5}" dt="2024-04-09T07:27:27.626" v="4435" actId="478"/>
          <ac:grpSpMkLst>
            <pc:docMk/>
            <pc:sldMk cId="0" sldId="275"/>
            <ac:grpSpMk id="1097" creationId="{00000000-0000-0000-0000-000000000000}"/>
          </ac:grpSpMkLst>
        </pc:grpChg>
        <pc:grpChg chg="del">
          <ac:chgData name="Moksha Kothari" userId="f17744783e93d50d" providerId="LiveId" clId="{A55CD341-094A-4339-9330-A67F3D62C2C5}" dt="2024-04-09T07:27:27.626" v="4435" actId="478"/>
          <ac:grpSpMkLst>
            <pc:docMk/>
            <pc:sldMk cId="0" sldId="275"/>
            <ac:grpSpMk id="1100" creationId="{00000000-0000-0000-0000-000000000000}"/>
          </ac:grpSpMkLst>
        </pc:grpChg>
        <pc:grpChg chg="del">
          <ac:chgData name="Moksha Kothari" userId="f17744783e93d50d" providerId="LiveId" clId="{A55CD341-094A-4339-9330-A67F3D62C2C5}" dt="2024-04-09T07:27:27.626" v="4435" actId="478"/>
          <ac:grpSpMkLst>
            <pc:docMk/>
            <pc:sldMk cId="0" sldId="275"/>
            <ac:grpSpMk id="1105" creationId="{00000000-0000-0000-0000-000000000000}"/>
          </ac:grpSpMkLst>
        </pc:grpChg>
        <pc:picChg chg="mod">
          <ac:chgData name="Moksha Kothari" userId="f17744783e93d50d" providerId="LiveId" clId="{A55CD341-094A-4339-9330-A67F3D62C2C5}" dt="2024-04-09T07:27:56.122" v="4439" actId="208"/>
          <ac:picMkLst>
            <pc:docMk/>
            <pc:sldMk cId="0" sldId="275"/>
            <ac:picMk id="1091" creationId="{00000000-0000-0000-0000-000000000000}"/>
          </ac:picMkLst>
        </pc:picChg>
      </pc:sldChg>
      <pc:sldChg chg="del">
        <pc:chgData name="Moksha Kothari" userId="f17744783e93d50d" providerId="LiveId" clId="{A55CD341-094A-4339-9330-A67F3D62C2C5}" dt="2024-04-09T07:28:32.828" v="4459" actId="47"/>
        <pc:sldMkLst>
          <pc:docMk/>
          <pc:sldMk cId="0" sldId="276"/>
        </pc:sldMkLst>
      </pc:sldChg>
      <pc:sldChg chg="del">
        <pc:chgData name="Moksha Kothari" userId="f17744783e93d50d" providerId="LiveId" clId="{A55CD341-094A-4339-9330-A67F3D62C2C5}" dt="2024-04-09T07:28:30.918" v="4458" actId="47"/>
        <pc:sldMkLst>
          <pc:docMk/>
          <pc:sldMk cId="0" sldId="277"/>
        </pc:sldMkLst>
      </pc:sldChg>
      <pc:sldChg chg="del">
        <pc:chgData name="Moksha Kothari" userId="f17744783e93d50d" providerId="LiveId" clId="{A55CD341-094A-4339-9330-A67F3D62C2C5}" dt="2024-04-09T07:28:30.351" v="4457" actId="47"/>
        <pc:sldMkLst>
          <pc:docMk/>
          <pc:sldMk cId="0" sldId="278"/>
        </pc:sldMkLst>
      </pc:sldChg>
      <pc:sldChg chg="del">
        <pc:chgData name="Moksha Kothari" userId="f17744783e93d50d" providerId="LiveId" clId="{A55CD341-094A-4339-9330-A67F3D62C2C5}" dt="2024-04-09T07:28:29.707" v="4456" actId="47"/>
        <pc:sldMkLst>
          <pc:docMk/>
          <pc:sldMk cId="0" sldId="279"/>
        </pc:sldMkLst>
      </pc:sldChg>
      <pc:sldChg chg="del">
        <pc:chgData name="Moksha Kothari" userId="f17744783e93d50d" providerId="LiveId" clId="{A55CD341-094A-4339-9330-A67F3D62C2C5}" dt="2024-04-09T07:28:29.532" v="4455" actId="47"/>
        <pc:sldMkLst>
          <pc:docMk/>
          <pc:sldMk cId="0" sldId="280"/>
        </pc:sldMkLst>
      </pc:sldChg>
      <pc:sldChg chg="del">
        <pc:chgData name="Moksha Kothari" userId="f17744783e93d50d" providerId="LiveId" clId="{A55CD341-094A-4339-9330-A67F3D62C2C5}" dt="2024-04-09T07:28:29.422" v="4454" actId="47"/>
        <pc:sldMkLst>
          <pc:docMk/>
          <pc:sldMk cId="0" sldId="281"/>
        </pc:sldMkLst>
      </pc:sldChg>
      <pc:sldChg chg="del">
        <pc:chgData name="Moksha Kothari" userId="f17744783e93d50d" providerId="LiveId" clId="{A55CD341-094A-4339-9330-A67F3D62C2C5}" dt="2024-04-09T07:28:29.374" v="4453" actId="47"/>
        <pc:sldMkLst>
          <pc:docMk/>
          <pc:sldMk cId="0" sldId="282"/>
        </pc:sldMkLst>
      </pc:sldChg>
      <pc:sldChg chg="del">
        <pc:chgData name="Moksha Kothari" userId="f17744783e93d50d" providerId="LiveId" clId="{A55CD341-094A-4339-9330-A67F3D62C2C5}" dt="2024-04-09T07:28:29.327" v="4452" actId="47"/>
        <pc:sldMkLst>
          <pc:docMk/>
          <pc:sldMk cId="0" sldId="283"/>
        </pc:sldMkLst>
      </pc:sldChg>
      <pc:sldChg chg="del">
        <pc:chgData name="Moksha Kothari" userId="f17744783e93d50d" providerId="LiveId" clId="{A55CD341-094A-4339-9330-A67F3D62C2C5}" dt="2024-04-09T07:28:29.029" v="4451" actId="47"/>
        <pc:sldMkLst>
          <pc:docMk/>
          <pc:sldMk cId="0" sldId="284"/>
        </pc:sldMkLst>
      </pc:sldChg>
      <pc:sldChg chg="del">
        <pc:chgData name="Moksha Kothari" userId="f17744783e93d50d" providerId="LiveId" clId="{A55CD341-094A-4339-9330-A67F3D62C2C5}" dt="2024-04-09T07:28:28.683" v="4450" actId="47"/>
        <pc:sldMkLst>
          <pc:docMk/>
          <pc:sldMk cId="0" sldId="285"/>
        </pc:sldMkLst>
      </pc:sldChg>
      <pc:sldChg chg="del">
        <pc:chgData name="Moksha Kothari" userId="f17744783e93d50d" providerId="LiveId" clId="{A55CD341-094A-4339-9330-A67F3D62C2C5}" dt="2024-04-09T07:28:28.510" v="4449" actId="47"/>
        <pc:sldMkLst>
          <pc:docMk/>
          <pc:sldMk cId="0" sldId="286"/>
        </pc:sldMkLst>
      </pc:sldChg>
      <pc:sldChg chg="del">
        <pc:chgData name="Moksha Kothari" userId="f17744783e93d50d" providerId="LiveId" clId="{A55CD341-094A-4339-9330-A67F3D62C2C5}" dt="2024-04-09T07:28:28.274" v="4448" actId="47"/>
        <pc:sldMkLst>
          <pc:docMk/>
          <pc:sldMk cId="0" sldId="287"/>
        </pc:sldMkLst>
      </pc:sldChg>
      <pc:sldChg chg="del">
        <pc:chgData name="Moksha Kothari" userId="f17744783e93d50d" providerId="LiveId" clId="{A55CD341-094A-4339-9330-A67F3D62C2C5}" dt="2024-04-09T07:28:27.943" v="4447" actId="47"/>
        <pc:sldMkLst>
          <pc:docMk/>
          <pc:sldMk cId="0" sldId="288"/>
        </pc:sldMkLst>
      </pc:sldChg>
      <pc:sldChg chg="del">
        <pc:chgData name="Moksha Kothari" userId="f17744783e93d50d" providerId="LiveId" clId="{A55CD341-094A-4339-9330-A67F3D62C2C5}" dt="2024-04-09T07:28:27.700" v="4446" actId="47"/>
        <pc:sldMkLst>
          <pc:docMk/>
          <pc:sldMk cId="0" sldId="289"/>
        </pc:sldMkLst>
      </pc:sldChg>
      <pc:sldChg chg="del">
        <pc:chgData name="Moksha Kothari" userId="f17744783e93d50d" providerId="LiveId" clId="{A55CD341-094A-4339-9330-A67F3D62C2C5}" dt="2024-04-09T07:28:27.425" v="4445" actId="47"/>
        <pc:sldMkLst>
          <pc:docMk/>
          <pc:sldMk cId="0" sldId="290"/>
        </pc:sldMkLst>
      </pc:sldChg>
      <pc:sldChg chg="del">
        <pc:chgData name="Moksha Kothari" userId="f17744783e93d50d" providerId="LiveId" clId="{A55CD341-094A-4339-9330-A67F3D62C2C5}" dt="2024-04-09T07:28:27.099" v="4444" actId="47"/>
        <pc:sldMkLst>
          <pc:docMk/>
          <pc:sldMk cId="0" sldId="291"/>
        </pc:sldMkLst>
      </pc:sldChg>
      <pc:sldChg chg="del">
        <pc:chgData name="Moksha Kothari" userId="f17744783e93d50d" providerId="LiveId" clId="{A55CD341-094A-4339-9330-A67F3D62C2C5}" dt="2024-04-09T07:28:24.922" v="4443" actId="47"/>
        <pc:sldMkLst>
          <pc:docMk/>
          <pc:sldMk cId="0" sldId="292"/>
        </pc:sldMkLst>
      </pc:sldChg>
      <pc:sldChg chg="del">
        <pc:chgData name="Moksha Kothari" userId="f17744783e93d50d" providerId="LiveId" clId="{A55CD341-094A-4339-9330-A67F3D62C2C5}" dt="2024-04-09T07:28:23.239" v="4442" actId="47"/>
        <pc:sldMkLst>
          <pc:docMk/>
          <pc:sldMk cId="0" sldId="293"/>
        </pc:sldMkLst>
      </pc:sldChg>
      <pc:sldChg chg="del">
        <pc:chgData name="Moksha Kothari" userId="f17744783e93d50d" providerId="LiveId" clId="{A55CD341-094A-4339-9330-A67F3D62C2C5}" dt="2024-04-09T07:28:21.230" v="4441" actId="47"/>
        <pc:sldMkLst>
          <pc:docMk/>
          <pc:sldMk cId="0" sldId="294"/>
        </pc:sldMkLst>
      </pc:sldChg>
      <pc:sldChg chg="del">
        <pc:chgData name="Moksha Kothari" userId="f17744783e93d50d" providerId="LiveId" clId="{A55CD341-094A-4339-9330-A67F3D62C2C5}" dt="2024-04-09T07:28:20.195" v="4440" actId="47"/>
        <pc:sldMkLst>
          <pc:docMk/>
          <pc:sldMk cId="0" sldId="295"/>
        </pc:sldMkLst>
      </pc:sldChg>
      <pc:sldChg chg="modSp new del mod">
        <pc:chgData name="Moksha Kothari" userId="f17744783e93d50d" providerId="LiveId" clId="{A55CD341-094A-4339-9330-A67F3D62C2C5}" dt="2024-04-08T16:51:49.929" v="237" actId="47"/>
        <pc:sldMkLst>
          <pc:docMk/>
          <pc:sldMk cId="746121655" sldId="296"/>
        </pc:sldMkLst>
        <pc:spChg chg="mod">
          <ac:chgData name="Moksha Kothari" userId="f17744783e93d50d" providerId="LiveId" clId="{A55CD341-094A-4339-9330-A67F3D62C2C5}" dt="2024-04-08T16:51:35.197" v="235" actId="255"/>
          <ac:spMkLst>
            <pc:docMk/>
            <pc:sldMk cId="746121655" sldId="296"/>
            <ac:spMk id="2" creationId="{62CD5130-5906-9521-7A6A-3537CF1534F1}"/>
          </ac:spMkLst>
        </pc:spChg>
      </pc:sldChg>
      <pc:sldChg chg="modSp new mod modTransition">
        <pc:chgData name="Moksha Kothari" userId="f17744783e93d50d" providerId="LiveId" clId="{A55CD341-094A-4339-9330-A67F3D62C2C5}" dt="2024-04-09T19:54:27.182" v="4483"/>
        <pc:sldMkLst>
          <pc:docMk/>
          <pc:sldMk cId="1129124635" sldId="297"/>
        </pc:sldMkLst>
        <pc:spChg chg="mod">
          <ac:chgData name="Moksha Kothari" userId="f17744783e93d50d" providerId="LiveId" clId="{A55CD341-094A-4339-9330-A67F3D62C2C5}" dt="2024-04-08T16:51:56.713" v="249" actId="20577"/>
          <ac:spMkLst>
            <pc:docMk/>
            <pc:sldMk cId="1129124635" sldId="297"/>
            <ac:spMk id="2" creationId="{0A1C014F-7024-0DF3-90B1-4F56E37238C7}"/>
          </ac:spMkLst>
        </pc:spChg>
        <pc:spChg chg="mod">
          <ac:chgData name="Moksha Kothari" userId="f17744783e93d50d" providerId="LiveId" clId="{A55CD341-094A-4339-9330-A67F3D62C2C5}" dt="2024-04-08T17:12:30.713" v="885" actId="20577"/>
          <ac:spMkLst>
            <pc:docMk/>
            <pc:sldMk cId="1129124635" sldId="297"/>
            <ac:spMk id="3" creationId="{D6ECAAD7-79B3-9967-4C7D-594A91C17B3D}"/>
          </ac:spMkLst>
        </pc:spChg>
      </pc:sldChg>
      <pc:sldChg chg="addSp delSp modSp new mod modNotesTx">
        <pc:chgData name="Moksha Kothari" userId="f17744783e93d50d" providerId="LiveId" clId="{A55CD341-094A-4339-9330-A67F3D62C2C5}" dt="2024-04-12T09:43:12.281" v="4863" actId="20577"/>
        <pc:sldMkLst>
          <pc:docMk/>
          <pc:sldMk cId="2245101344" sldId="298"/>
        </pc:sldMkLst>
        <pc:spChg chg="del mod">
          <ac:chgData name="Moksha Kothari" userId="f17744783e93d50d" providerId="LiveId" clId="{A55CD341-094A-4339-9330-A67F3D62C2C5}" dt="2024-04-08T17:13:57.488" v="886" actId="478"/>
          <ac:spMkLst>
            <pc:docMk/>
            <pc:sldMk cId="2245101344" sldId="298"/>
            <ac:spMk id="2" creationId="{6C47374A-E7EF-1D24-27EF-54DD4A81DF4A}"/>
          </ac:spMkLst>
        </pc:spChg>
        <pc:spChg chg="add mod">
          <ac:chgData name="Moksha Kothari" userId="f17744783e93d50d" providerId="LiveId" clId="{A55CD341-094A-4339-9330-A67F3D62C2C5}" dt="2024-04-09T05:27:53.866" v="1835" actId="1076"/>
          <ac:spMkLst>
            <pc:docMk/>
            <pc:sldMk cId="2245101344" sldId="298"/>
            <ac:spMk id="4" creationId="{A5227628-D584-9B79-C86E-46D757E27ECE}"/>
          </ac:spMkLst>
        </pc:spChg>
        <pc:spChg chg="add del mod">
          <ac:chgData name="Moksha Kothari" userId="f17744783e93d50d" providerId="LiveId" clId="{A55CD341-094A-4339-9330-A67F3D62C2C5}" dt="2024-04-08T17:16:50.668" v="912" actId="478"/>
          <ac:spMkLst>
            <pc:docMk/>
            <pc:sldMk cId="2245101344" sldId="298"/>
            <ac:spMk id="6" creationId="{4794A4D9-9476-4CCC-995B-5E5FD0E4327A}"/>
          </ac:spMkLst>
        </pc:spChg>
        <pc:spChg chg="add mod">
          <ac:chgData name="Moksha Kothari" userId="f17744783e93d50d" providerId="LiveId" clId="{A55CD341-094A-4339-9330-A67F3D62C2C5}" dt="2024-04-09T06:35:18.769" v="2713" actId="1076"/>
          <ac:spMkLst>
            <pc:docMk/>
            <pc:sldMk cId="2245101344" sldId="298"/>
            <ac:spMk id="7" creationId="{FD7647F2-3392-DF01-0E4A-B264BF4B2AC2}"/>
          </ac:spMkLst>
        </pc:spChg>
        <pc:picChg chg="add mod">
          <ac:chgData name="Moksha Kothari" userId="f17744783e93d50d" providerId="LiveId" clId="{A55CD341-094A-4339-9330-A67F3D62C2C5}" dt="2024-04-08T17:37:34.498" v="1817" actId="1076"/>
          <ac:picMkLst>
            <pc:docMk/>
            <pc:sldMk cId="2245101344" sldId="298"/>
            <ac:picMk id="9" creationId="{1275D8DB-A987-22E3-2E83-E3A6A9D623EA}"/>
          </ac:picMkLst>
        </pc:picChg>
        <pc:picChg chg="add del mod">
          <ac:chgData name="Moksha Kothari" userId="f17744783e93d50d" providerId="LiveId" clId="{A55CD341-094A-4339-9330-A67F3D62C2C5}" dt="2024-04-08T17:36:34.348" v="1807" actId="478"/>
          <ac:picMkLst>
            <pc:docMk/>
            <pc:sldMk cId="2245101344" sldId="298"/>
            <ac:picMk id="11" creationId="{F0991EDE-324D-E846-037F-5E330DDC9CC4}"/>
          </ac:picMkLst>
        </pc:picChg>
        <pc:picChg chg="add mod">
          <ac:chgData name="Moksha Kothari" userId="f17744783e93d50d" providerId="LiveId" clId="{A55CD341-094A-4339-9330-A67F3D62C2C5}" dt="2024-04-08T17:37:30.139" v="1816" actId="1076"/>
          <ac:picMkLst>
            <pc:docMk/>
            <pc:sldMk cId="2245101344" sldId="298"/>
            <ac:picMk id="13" creationId="{4E31ADCA-8793-CEF4-EB4C-D03F025EF851}"/>
          </ac:picMkLst>
        </pc:picChg>
        <pc:picChg chg="add del mod">
          <ac:chgData name="Moksha Kothari" userId="f17744783e93d50d" providerId="LiveId" clId="{A55CD341-094A-4339-9330-A67F3D62C2C5}" dt="2024-04-08T17:32:36.199" v="1593" actId="478"/>
          <ac:picMkLst>
            <pc:docMk/>
            <pc:sldMk cId="2245101344" sldId="298"/>
            <ac:picMk id="1026" creationId="{070DD735-1D39-747E-8B34-D65C4E3816A9}"/>
          </ac:picMkLst>
        </pc:picChg>
      </pc:sldChg>
      <pc:sldChg chg="modSp add mod ord modTransition modNotesTx">
        <pc:chgData name="Moksha Kothari" userId="f17744783e93d50d" providerId="LiveId" clId="{A55CD341-094A-4339-9330-A67F3D62C2C5}" dt="2024-04-12T09:43:04.507" v="4845" actId="20577"/>
        <pc:sldMkLst>
          <pc:docMk/>
          <pc:sldMk cId="4208874271" sldId="299"/>
        </pc:sldMkLst>
        <pc:spChg chg="mod">
          <ac:chgData name="Moksha Kothari" userId="f17744783e93d50d" providerId="LiveId" clId="{A55CD341-094A-4339-9330-A67F3D62C2C5}" dt="2024-04-08T17:38:47.325" v="1824" actId="120"/>
          <ac:spMkLst>
            <pc:docMk/>
            <pc:sldMk cId="4208874271" sldId="299"/>
            <ac:spMk id="4" creationId="{A5227628-D584-9B79-C86E-46D757E27ECE}"/>
          </ac:spMkLst>
        </pc:spChg>
        <pc:spChg chg="mod">
          <ac:chgData name="Moksha Kothari" userId="f17744783e93d50d" providerId="LiveId" clId="{A55CD341-094A-4339-9330-A67F3D62C2C5}" dt="2024-04-09T06:34:51.350" v="2706" actId="1076"/>
          <ac:spMkLst>
            <pc:docMk/>
            <pc:sldMk cId="4208874271" sldId="299"/>
            <ac:spMk id="7" creationId="{FD7647F2-3392-DF01-0E4A-B264BF4B2AC2}"/>
          </ac:spMkLst>
        </pc:spChg>
      </pc:sldChg>
      <pc:sldChg chg="addSp delSp modSp add mod modNotesTx">
        <pc:chgData name="Moksha Kothari" userId="f17744783e93d50d" providerId="LiveId" clId="{A55CD341-094A-4339-9330-A67F3D62C2C5}" dt="2024-04-12T09:43:22.098" v="4883" actId="20577"/>
        <pc:sldMkLst>
          <pc:docMk/>
          <pc:sldMk cId="382347617" sldId="300"/>
        </pc:sldMkLst>
        <pc:spChg chg="mod">
          <ac:chgData name="Moksha Kothari" userId="f17744783e93d50d" providerId="LiveId" clId="{A55CD341-094A-4339-9330-A67F3D62C2C5}" dt="2024-04-09T05:33:34.639" v="1919" actId="1076"/>
          <ac:spMkLst>
            <pc:docMk/>
            <pc:sldMk cId="382347617" sldId="300"/>
            <ac:spMk id="4" creationId="{A5227628-D584-9B79-C86E-46D757E27ECE}"/>
          </ac:spMkLst>
        </pc:spChg>
        <pc:spChg chg="add del mod">
          <ac:chgData name="Moksha Kothari" userId="f17744783e93d50d" providerId="LiveId" clId="{A55CD341-094A-4339-9330-A67F3D62C2C5}" dt="2024-04-09T06:37:20.066" v="2861" actId="179"/>
          <ac:spMkLst>
            <pc:docMk/>
            <pc:sldMk cId="382347617" sldId="300"/>
            <ac:spMk id="7" creationId="{FD7647F2-3392-DF01-0E4A-B264BF4B2AC2}"/>
          </ac:spMkLst>
        </pc:spChg>
        <pc:grpChg chg="add mod">
          <ac:chgData name="Moksha Kothari" userId="f17744783e93d50d" providerId="LiveId" clId="{A55CD341-094A-4339-9330-A67F3D62C2C5}" dt="2024-04-09T05:32:45.371" v="1899" actId="164"/>
          <ac:grpSpMkLst>
            <pc:docMk/>
            <pc:sldMk cId="382347617" sldId="300"/>
            <ac:grpSpMk id="11" creationId="{EA8A2133-7953-A6F1-A452-18244CAF3022}"/>
          </ac:grpSpMkLst>
        </pc:grpChg>
        <pc:grpChg chg="add mod">
          <ac:chgData name="Moksha Kothari" userId="f17744783e93d50d" providerId="LiveId" clId="{A55CD341-094A-4339-9330-A67F3D62C2C5}" dt="2024-04-09T06:33:25.718" v="2528" actId="1076"/>
          <ac:grpSpMkLst>
            <pc:docMk/>
            <pc:sldMk cId="382347617" sldId="300"/>
            <ac:grpSpMk id="12" creationId="{6D1E2A90-9540-46A4-1451-9553E7F056AC}"/>
          </ac:grpSpMkLst>
        </pc:grpChg>
        <pc:picChg chg="add del mod">
          <ac:chgData name="Moksha Kothari" userId="f17744783e93d50d" providerId="LiveId" clId="{A55CD341-094A-4339-9330-A67F3D62C2C5}" dt="2024-04-09T05:29:43.590" v="1858" actId="478"/>
          <ac:picMkLst>
            <pc:docMk/>
            <pc:sldMk cId="382347617" sldId="300"/>
            <ac:picMk id="3" creationId="{FDA55E49-3BFC-CEC0-63E1-BFEB9383713F}"/>
          </ac:picMkLst>
        </pc:picChg>
        <pc:picChg chg="add mod">
          <ac:chgData name="Moksha Kothari" userId="f17744783e93d50d" providerId="LiveId" clId="{A55CD341-094A-4339-9330-A67F3D62C2C5}" dt="2024-04-09T05:33:12.950" v="1914" actId="164"/>
          <ac:picMkLst>
            <pc:docMk/>
            <pc:sldMk cId="382347617" sldId="300"/>
            <ac:picMk id="6" creationId="{9230F326-6CE7-9176-CFDC-26B4E4829FFA}"/>
          </ac:picMkLst>
        </pc:picChg>
        <pc:picChg chg="del">
          <ac:chgData name="Moksha Kothari" userId="f17744783e93d50d" providerId="LiveId" clId="{A55CD341-094A-4339-9330-A67F3D62C2C5}" dt="2024-04-09T05:29:24.342" v="1853" actId="478"/>
          <ac:picMkLst>
            <pc:docMk/>
            <pc:sldMk cId="382347617" sldId="300"/>
            <ac:picMk id="9" creationId="{1275D8DB-A987-22E3-2E83-E3A6A9D623EA}"/>
          </ac:picMkLst>
        </pc:picChg>
        <pc:picChg chg="add mod">
          <ac:chgData name="Moksha Kothari" userId="f17744783e93d50d" providerId="LiveId" clId="{A55CD341-094A-4339-9330-A67F3D62C2C5}" dt="2024-04-09T05:33:12.950" v="1914" actId="164"/>
          <ac:picMkLst>
            <pc:docMk/>
            <pc:sldMk cId="382347617" sldId="300"/>
            <ac:picMk id="10" creationId="{05F866AA-8D9A-6B20-6D34-8E406B1C247D}"/>
          </ac:picMkLst>
        </pc:picChg>
        <pc:picChg chg="del">
          <ac:chgData name="Moksha Kothari" userId="f17744783e93d50d" providerId="LiveId" clId="{A55CD341-094A-4339-9330-A67F3D62C2C5}" dt="2024-04-09T05:29:17.780" v="1849" actId="478"/>
          <ac:picMkLst>
            <pc:docMk/>
            <pc:sldMk cId="382347617" sldId="300"/>
            <ac:picMk id="13" creationId="{4E31ADCA-8793-CEF4-EB4C-D03F025EF851}"/>
          </ac:picMkLst>
        </pc:picChg>
      </pc:sldChg>
      <pc:sldChg chg="addSp delSp modSp add mod modNotesTx">
        <pc:chgData name="Moksha Kothari" userId="f17744783e93d50d" providerId="LiveId" clId="{A55CD341-094A-4339-9330-A67F3D62C2C5}" dt="2024-04-12T09:43:31.772" v="4905" actId="20577"/>
        <pc:sldMkLst>
          <pc:docMk/>
          <pc:sldMk cId="4038550587" sldId="301"/>
        </pc:sldMkLst>
        <pc:spChg chg="mod">
          <ac:chgData name="Moksha Kothari" userId="f17744783e93d50d" providerId="LiveId" clId="{A55CD341-094A-4339-9330-A67F3D62C2C5}" dt="2024-04-09T05:49:16.776" v="2513"/>
          <ac:spMkLst>
            <pc:docMk/>
            <pc:sldMk cId="4038550587" sldId="301"/>
            <ac:spMk id="4" creationId="{A5227628-D584-9B79-C86E-46D757E27ECE}"/>
          </ac:spMkLst>
        </pc:spChg>
        <pc:spChg chg="add mod">
          <ac:chgData name="Moksha Kothari" userId="f17744783e93d50d" providerId="LiveId" clId="{A55CD341-094A-4339-9330-A67F3D62C2C5}" dt="2024-04-09T06:47:56.536" v="3272" actId="947"/>
          <ac:spMkLst>
            <pc:docMk/>
            <pc:sldMk cId="4038550587" sldId="301"/>
            <ac:spMk id="5" creationId="{7603A5C4-4AF7-25C2-515B-C2B6725A540A}"/>
          </ac:spMkLst>
        </pc:spChg>
        <pc:spChg chg="del mod">
          <ac:chgData name="Moksha Kothari" userId="f17744783e93d50d" providerId="LiveId" clId="{A55CD341-094A-4339-9330-A67F3D62C2C5}" dt="2024-04-09T06:33:19.517" v="2527"/>
          <ac:spMkLst>
            <pc:docMk/>
            <pc:sldMk cId="4038550587" sldId="301"/>
            <ac:spMk id="7" creationId="{FD7647F2-3392-DF01-0E4A-B264BF4B2AC2}"/>
          </ac:spMkLst>
        </pc:spChg>
        <pc:grpChg chg="del">
          <ac:chgData name="Moksha Kothari" userId="f17744783e93d50d" providerId="LiveId" clId="{A55CD341-094A-4339-9330-A67F3D62C2C5}" dt="2024-04-09T05:49:18.646" v="2514" actId="478"/>
          <ac:grpSpMkLst>
            <pc:docMk/>
            <pc:sldMk cId="4038550587" sldId="301"/>
            <ac:grpSpMk id="12" creationId="{6D1E2A90-9540-46A4-1451-9553E7F056AC}"/>
          </ac:grpSpMkLst>
        </pc:grpChg>
        <pc:picChg chg="add mod">
          <ac:chgData name="Moksha Kothari" userId="f17744783e93d50d" providerId="LiveId" clId="{A55CD341-094A-4339-9330-A67F3D62C2C5}" dt="2024-04-09T06:32:24.651" v="2525" actId="1076"/>
          <ac:picMkLst>
            <pc:docMk/>
            <pc:sldMk cId="4038550587" sldId="301"/>
            <ac:picMk id="3" creationId="{52C2ACA4-37BE-CFFF-94CF-9EA8059F0B9C}"/>
          </ac:picMkLst>
        </pc:picChg>
      </pc:sldChg>
      <pc:sldChg chg="addSp delSp modSp add mod modNotesTx">
        <pc:chgData name="Moksha Kothari" userId="f17744783e93d50d" providerId="LiveId" clId="{A55CD341-094A-4339-9330-A67F3D62C2C5}" dt="2024-04-12T09:43:51.470" v="4925" actId="20577"/>
        <pc:sldMkLst>
          <pc:docMk/>
          <pc:sldMk cId="1188917835" sldId="302"/>
        </pc:sldMkLst>
        <pc:spChg chg="mod">
          <ac:chgData name="Moksha Kothari" userId="f17744783e93d50d" providerId="LiveId" clId="{A55CD341-094A-4339-9330-A67F3D62C2C5}" dt="2024-04-09T06:55:17.742" v="3622" actId="1076"/>
          <ac:spMkLst>
            <pc:docMk/>
            <pc:sldMk cId="1188917835" sldId="302"/>
            <ac:spMk id="4" creationId="{A5227628-D584-9B79-C86E-46D757E27ECE}"/>
          </ac:spMkLst>
        </pc:spChg>
        <pc:spChg chg="mod">
          <ac:chgData name="Moksha Kothari" userId="f17744783e93d50d" providerId="LiveId" clId="{A55CD341-094A-4339-9330-A67F3D62C2C5}" dt="2024-04-09T19:42:04.169" v="4478" actId="108"/>
          <ac:spMkLst>
            <pc:docMk/>
            <pc:sldMk cId="1188917835" sldId="302"/>
            <ac:spMk id="5" creationId="{7603A5C4-4AF7-25C2-515B-C2B6725A540A}"/>
          </ac:spMkLst>
        </pc:spChg>
        <pc:picChg chg="del">
          <ac:chgData name="Moksha Kothari" userId="f17744783e93d50d" providerId="LiveId" clId="{A55CD341-094A-4339-9330-A67F3D62C2C5}" dt="2024-04-09T06:45:18.003" v="3235" actId="478"/>
          <ac:picMkLst>
            <pc:docMk/>
            <pc:sldMk cId="1188917835" sldId="302"/>
            <ac:picMk id="3" creationId="{52C2ACA4-37BE-CFFF-94CF-9EA8059F0B9C}"/>
          </ac:picMkLst>
        </pc:picChg>
        <pc:picChg chg="add mod">
          <ac:chgData name="Moksha Kothari" userId="f17744783e93d50d" providerId="LiveId" clId="{A55CD341-094A-4339-9330-A67F3D62C2C5}" dt="2024-04-09T06:46:09.784" v="3255" actId="1035"/>
          <ac:picMkLst>
            <pc:docMk/>
            <pc:sldMk cId="1188917835" sldId="302"/>
            <ac:picMk id="6" creationId="{62E4E0CB-6D32-EB48-304D-F0EFCF196AF1}"/>
          </ac:picMkLst>
        </pc:picChg>
      </pc:sldChg>
      <pc:sldChg chg="addSp delSp modSp add mod modNotesTx">
        <pc:chgData name="Moksha Kothari" userId="f17744783e93d50d" providerId="LiveId" clId="{A55CD341-094A-4339-9330-A67F3D62C2C5}" dt="2024-04-12T09:44:18.719" v="4945" actId="20577"/>
        <pc:sldMkLst>
          <pc:docMk/>
          <pc:sldMk cId="3429495424" sldId="303"/>
        </pc:sldMkLst>
        <pc:spChg chg="add del mod">
          <ac:chgData name="Moksha Kothari" userId="f17744783e93d50d" providerId="LiveId" clId="{A55CD341-094A-4339-9330-A67F3D62C2C5}" dt="2024-04-09T07:09:31.802" v="3848" actId="478"/>
          <ac:spMkLst>
            <pc:docMk/>
            <pc:sldMk cId="3429495424" sldId="303"/>
            <ac:spMk id="3" creationId="{4071AEB3-0244-35E9-7FA7-C7544CF68515}"/>
          </ac:spMkLst>
        </pc:spChg>
        <pc:spChg chg="add del mod">
          <ac:chgData name="Moksha Kothari" userId="f17744783e93d50d" providerId="LiveId" clId="{A55CD341-094A-4339-9330-A67F3D62C2C5}" dt="2024-04-09T07:09:31.802" v="3848" actId="478"/>
          <ac:spMkLst>
            <pc:docMk/>
            <pc:sldMk cId="3429495424" sldId="303"/>
            <ac:spMk id="5" creationId="{EB70B3DE-EFC5-A054-D739-E4A20C315F7D}"/>
          </ac:spMkLst>
        </pc:spChg>
        <pc:spChg chg="mod">
          <ac:chgData name="Moksha Kothari" userId="f17744783e93d50d" providerId="LiveId" clId="{A55CD341-094A-4339-9330-A67F3D62C2C5}" dt="2024-04-09T07:09:24.475" v="3846" actId="1076"/>
          <ac:spMkLst>
            <pc:docMk/>
            <pc:sldMk cId="3429495424" sldId="303"/>
            <ac:spMk id="590" creationId="{00000000-0000-0000-0000-000000000000}"/>
          </ac:spMkLst>
        </pc:spChg>
        <pc:spChg chg="del">
          <ac:chgData name="Moksha Kothari" userId="f17744783e93d50d" providerId="LiveId" clId="{A55CD341-094A-4339-9330-A67F3D62C2C5}" dt="2024-04-09T07:09:29.115" v="3847" actId="478"/>
          <ac:spMkLst>
            <pc:docMk/>
            <pc:sldMk cId="3429495424" sldId="303"/>
            <ac:spMk id="591" creationId="{00000000-0000-0000-0000-000000000000}"/>
          </ac:spMkLst>
        </pc:spChg>
        <pc:graphicFrameChg chg="add mod">
          <ac:chgData name="Moksha Kothari" userId="f17744783e93d50d" providerId="LiveId" clId="{A55CD341-094A-4339-9330-A67F3D62C2C5}" dt="2024-04-09T07:09:46.202" v="3849"/>
          <ac:graphicFrameMkLst>
            <pc:docMk/>
            <pc:sldMk cId="3429495424" sldId="303"/>
            <ac:graphicFrameMk id="6" creationId="{82799710-F905-8B8A-B5C7-31B19A352C2C}"/>
          </ac:graphicFrameMkLst>
        </pc:graphicFrameChg>
        <pc:picChg chg="add mod">
          <ac:chgData name="Moksha Kothari" userId="f17744783e93d50d" providerId="LiveId" clId="{A55CD341-094A-4339-9330-A67F3D62C2C5}" dt="2024-04-09T07:12:24.671" v="3884" actId="1076"/>
          <ac:picMkLst>
            <pc:docMk/>
            <pc:sldMk cId="3429495424" sldId="303"/>
            <ac:picMk id="7" creationId="{6C331298-5E6B-9228-9C7B-1E167B705285}"/>
          </ac:picMkLst>
        </pc:picChg>
        <pc:picChg chg="add mod">
          <ac:chgData name="Moksha Kothari" userId="f17744783e93d50d" providerId="LiveId" clId="{A55CD341-094A-4339-9330-A67F3D62C2C5}" dt="2024-04-09T07:12:29.277" v="3886" actId="1076"/>
          <ac:picMkLst>
            <pc:docMk/>
            <pc:sldMk cId="3429495424" sldId="303"/>
            <ac:picMk id="8" creationId="{516D0848-F548-BD4E-A051-E50B55DBB5C1}"/>
          </ac:picMkLst>
        </pc:picChg>
        <pc:picChg chg="add mod">
          <ac:chgData name="Moksha Kothari" userId="f17744783e93d50d" providerId="LiveId" clId="{A55CD341-094A-4339-9330-A67F3D62C2C5}" dt="2024-04-09T07:12:33.530" v="3888" actId="1076"/>
          <ac:picMkLst>
            <pc:docMk/>
            <pc:sldMk cId="3429495424" sldId="303"/>
            <ac:picMk id="9" creationId="{E10D3CA1-5F10-19F8-1773-CD3EADB82B96}"/>
          </ac:picMkLst>
        </pc:picChg>
        <pc:picChg chg="add del mod">
          <ac:chgData name="Moksha Kothari" userId="f17744783e93d50d" providerId="LiveId" clId="{A55CD341-094A-4339-9330-A67F3D62C2C5}" dt="2024-04-09T07:12:04.211" v="3877" actId="478"/>
          <ac:picMkLst>
            <pc:docMk/>
            <pc:sldMk cId="3429495424" sldId="303"/>
            <ac:picMk id="10" creationId="{5B31C9E2-C95B-D63E-033E-C8BEC2E47E39}"/>
          </ac:picMkLst>
        </pc:picChg>
        <pc:picChg chg="add del mod">
          <ac:chgData name="Moksha Kothari" userId="f17744783e93d50d" providerId="LiveId" clId="{A55CD341-094A-4339-9330-A67F3D62C2C5}" dt="2024-04-09T07:12:04.211" v="3877" actId="478"/>
          <ac:picMkLst>
            <pc:docMk/>
            <pc:sldMk cId="3429495424" sldId="303"/>
            <ac:picMk id="11" creationId="{736BDE96-46FF-37FF-B79C-841A8CE515FC}"/>
          </ac:picMkLst>
        </pc:picChg>
        <pc:picChg chg="add del mod">
          <ac:chgData name="Moksha Kothari" userId="f17744783e93d50d" providerId="LiveId" clId="{A55CD341-094A-4339-9330-A67F3D62C2C5}" dt="2024-04-09T07:12:04.211" v="3877" actId="478"/>
          <ac:picMkLst>
            <pc:docMk/>
            <pc:sldMk cId="3429495424" sldId="303"/>
            <ac:picMk id="12" creationId="{A619C380-0EB5-9843-2D67-47243FB771B1}"/>
          </ac:picMkLst>
        </pc:picChg>
        <pc:picChg chg="del">
          <ac:chgData name="Moksha Kothari" userId="f17744783e93d50d" providerId="LiveId" clId="{A55CD341-094A-4339-9330-A67F3D62C2C5}" dt="2024-04-09T07:09:29.115" v="3847" actId="478"/>
          <ac:picMkLst>
            <pc:docMk/>
            <pc:sldMk cId="3429495424" sldId="303"/>
            <ac:picMk id="592" creationId="{00000000-0000-0000-0000-000000000000}"/>
          </ac:picMkLst>
        </pc:picChg>
        <pc:picChg chg="add mod">
          <ac:chgData name="Moksha Kothari" userId="f17744783e93d50d" providerId="LiveId" clId="{A55CD341-094A-4339-9330-A67F3D62C2C5}" dt="2024-04-09T07:09:48.771" v="3850"/>
          <ac:picMkLst>
            <pc:docMk/>
            <pc:sldMk cId="3429495424" sldId="303"/>
            <ac:picMk id="1025" creationId="{D8909648-4DF4-78AD-9A01-13830B0C5FC8}"/>
          </ac:picMkLst>
        </pc:picChg>
        <pc:picChg chg="add mod">
          <ac:chgData name="Moksha Kothari" userId="f17744783e93d50d" providerId="LiveId" clId="{A55CD341-094A-4339-9330-A67F3D62C2C5}" dt="2024-04-09T07:09:48.771" v="3850"/>
          <ac:picMkLst>
            <pc:docMk/>
            <pc:sldMk cId="3429495424" sldId="303"/>
            <ac:picMk id="1026" creationId="{1A80772B-5021-E9D1-A09F-C25F4D78A333}"/>
          </ac:picMkLst>
        </pc:picChg>
        <pc:picChg chg="add mod">
          <ac:chgData name="Moksha Kothari" userId="f17744783e93d50d" providerId="LiveId" clId="{A55CD341-094A-4339-9330-A67F3D62C2C5}" dt="2024-04-09T07:09:48.771" v="3850"/>
          <ac:picMkLst>
            <pc:docMk/>
            <pc:sldMk cId="3429495424" sldId="303"/>
            <ac:picMk id="1027" creationId="{3CCB68E0-CA29-76CC-5AC0-136A49279F88}"/>
          </ac:picMkLst>
        </pc:picChg>
      </pc:sldChg>
      <pc:sldChg chg="addSp delSp modSp add mod modNotesTx">
        <pc:chgData name="Moksha Kothari" userId="f17744783e93d50d" providerId="LiveId" clId="{A55CD341-094A-4339-9330-A67F3D62C2C5}" dt="2024-04-12T09:42:43.580" v="4802" actId="20577"/>
        <pc:sldMkLst>
          <pc:docMk/>
          <pc:sldMk cId="3034795987" sldId="304"/>
        </pc:sldMkLst>
        <pc:spChg chg="add del mod">
          <ac:chgData name="Moksha Kothari" userId="f17744783e93d50d" providerId="LiveId" clId="{A55CD341-094A-4339-9330-A67F3D62C2C5}" dt="2024-04-09T07:06:16.783" v="3820" actId="22"/>
          <ac:spMkLst>
            <pc:docMk/>
            <pc:sldMk cId="3034795987" sldId="304"/>
            <ac:spMk id="3" creationId="{53AFCE7E-C471-BA53-2ACD-5A4B88ACE738}"/>
          </ac:spMkLst>
        </pc:spChg>
        <pc:spChg chg="mod">
          <ac:chgData name="Moksha Kothari" userId="f17744783e93d50d" providerId="LiveId" clId="{A55CD341-094A-4339-9330-A67F3D62C2C5}" dt="2024-04-09T07:07:07.171" v="3834" actId="1076"/>
          <ac:spMkLst>
            <pc:docMk/>
            <pc:sldMk cId="3034795987" sldId="304"/>
            <ac:spMk id="13" creationId="{34BE5ACC-F0E9-C8B9-D57D-C687CE2565DE}"/>
          </ac:spMkLst>
        </pc:spChg>
        <pc:spChg chg="mod">
          <ac:chgData name="Moksha Kothari" userId="f17744783e93d50d" providerId="LiveId" clId="{A55CD341-094A-4339-9330-A67F3D62C2C5}" dt="2024-04-09T07:07:07.171" v="3834" actId="1076"/>
          <ac:spMkLst>
            <pc:docMk/>
            <pc:sldMk cId="3034795987" sldId="304"/>
            <ac:spMk id="15" creationId="{D82DBC2C-B1B0-AD78-BEFD-923A69735D3A}"/>
          </ac:spMkLst>
        </pc:spChg>
        <pc:spChg chg="mod">
          <ac:chgData name="Moksha Kothari" userId="f17744783e93d50d" providerId="LiveId" clId="{A55CD341-094A-4339-9330-A67F3D62C2C5}" dt="2024-04-09T07:06:20.475" v="3824" actId="1076"/>
          <ac:spMkLst>
            <pc:docMk/>
            <pc:sldMk cId="3034795987" sldId="304"/>
            <ac:spMk id="17" creationId="{6B287088-0AFB-37D2-93E6-DF7428D6FADD}"/>
          </ac:spMkLst>
        </pc:spChg>
        <pc:spChg chg="mod">
          <ac:chgData name="Moksha Kothari" userId="f17744783e93d50d" providerId="LiveId" clId="{A55CD341-094A-4339-9330-A67F3D62C2C5}" dt="2024-04-09T07:07:14.490" v="3835" actId="1076"/>
          <ac:spMkLst>
            <pc:docMk/>
            <pc:sldMk cId="3034795987" sldId="304"/>
            <ac:spMk id="19" creationId="{62F2D60A-0F68-C438-A352-8A573ABEACD9}"/>
          </ac:spMkLst>
        </pc:spChg>
        <pc:spChg chg="mod">
          <ac:chgData name="Moksha Kothari" userId="f17744783e93d50d" providerId="LiveId" clId="{A55CD341-094A-4339-9330-A67F3D62C2C5}" dt="2024-04-09T07:07:07.171" v="3834" actId="1076"/>
          <ac:spMkLst>
            <pc:docMk/>
            <pc:sldMk cId="3034795987" sldId="304"/>
            <ac:spMk id="21" creationId="{8CF3E02A-6CBB-22B3-EE4F-E3A9C0B3FEBD}"/>
          </ac:spMkLst>
        </pc:spChg>
        <pc:spChg chg="mod">
          <ac:chgData name="Moksha Kothari" userId="f17744783e93d50d" providerId="LiveId" clId="{A55CD341-094A-4339-9330-A67F3D62C2C5}" dt="2024-04-09T07:07:07.171" v="3834" actId="1076"/>
          <ac:spMkLst>
            <pc:docMk/>
            <pc:sldMk cId="3034795987" sldId="304"/>
            <ac:spMk id="23" creationId="{BC63033D-044B-EA52-ACA1-E01F3806AAD9}"/>
          </ac:spMkLst>
        </pc:spChg>
        <pc:spChg chg="mod">
          <ac:chgData name="Moksha Kothari" userId="f17744783e93d50d" providerId="LiveId" clId="{A55CD341-094A-4339-9330-A67F3D62C2C5}" dt="2024-04-09T07:07:00.043" v="3833" actId="1076"/>
          <ac:spMkLst>
            <pc:docMk/>
            <pc:sldMk cId="3034795987" sldId="304"/>
            <ac:spMk id="590" creationId="{00000000-0000-0000-0000-000000000000}"/>
          </ac:spMkLst>
        </pc:spChg>
      </pc:sldChg>
      <pc:sldChg chg="addSp delSp modSp add mod modNotesTx">
        <pc:chgData name="Moksha Kothari" userId="f17744783e93d50d" providerId="LiveId" clId="{A55CD341-094A-4339-9330-A67F3D62C2C5}" dt="2024-04-12T09:42:51.228" v="4825" actId="20577"/>
        <pc:sldMkLst>
          <pc:docMk/>
          <pc:sldMk cId="1223392795" sldId="305"/>
        </pc:sldMkLst>
        <pc:spChg chg="add mod">
          <ac:chgData name="Moksha Kothari" userId="f17744783e93d50d" providerId="LiveId" clId="{A55CD341-094A-4339-9330-A67F3D62C2C5}" dt="2024-04-09T07:06:39.900" v="3830" actId="1076"/>
          <ac:spMkLst>
            <pc:docMk/>
            <pc:sldMk cId="1223392795" sldId="305"/>
            <ac:spMk id="3" creationId="{5100D7E8-B034-7666-1398-234EB76A61C9}"/>
          </ac:spMkLst>
        </pc:spChg>
        <pc:spChg chg="add mod">
          <ac:chgData name="Moksha Kothari" userId="f17744783e93d50d" providerId="LiveId" clId="{A55CD341-094A-4339-9330-A67F3D62C2C5}" dt="2024-04-09T07:06:49.651" v="3832" actId="1076"/>
          <ac:spMkLst>
            <pc:docMk/>
            <pc:sldMk cId="1223392795" sldId="305"/>
            <ac:spMk id="5" creationId="{0CBE870D-7453-73E7-D9F0-224E2176AD47}"/>
          </ac:spMkLst>
        </pc:spChg>
        <pc:spChg chg="add del mod">
          <ac:chgData name="Moksha Kothari" userId="f17744783e93d50d" providerId="LiveId" clId="{A55CD341-094A-4339-9330-A67F3D62C2C5}" dt="2024-04-09T07:07:26.483" v="3838" actId="478"/>
          <ac:spMkLst>
            <pc:docMk/>
            <pc:sldMk cId="1223392795" sldId="305"/>
            <ac:spMk id="7" creationId="{BC0AD503-442F-D1D4-0271-F2C891AA2460}"/>
          </ac:spMkLst>
        </pc:spChg>
        <pc:spChg chg="add mod">
          <ac:chgData name="Moksha Kothari" userId="f17744783e93d50d" providerId="LiveId" clId="{A55CD341-094A-4339-9330-A67F3D62C2C5}" dt="2024-04-09T07:07:23.742" v="3837"/>
          <ac:spMkLst>
            <pc:docMk/>
            <pc:sldMk cId="1223392795" sldId="305"/>
            <ac:spMk id="8" creationId="{2A435DA8-6D3A-BB35-6E54-FB770F644AA2}"/>
          </ac:spMkLst>
        </pc:spChg>
        <pc:spChg chg="del">
          <ac:chgData name="Moksha Kothari" userId="f17744783e93d50d" providerId="LiveId" clId="{A55CD341-094A-4339-9330-A67F3D62C2C5}" dt="2024-04-09T07:03:25.425" v="3782" actId="478"/>
          <ac:spMkLst>
            <pc:docMk/>
            <pc:sldMk cId="1223392795" sldId="305"/>
            <ac:spMk id="13" creationId="{34BE5ACC-F0E9-C8B9-D57D-C687CE2565DE}"/>
          </ac:spMkLst>
        </pc:spChg>
        <pc:spChg chg="del">
          <ac:chgData name="Moksha Kothari" userId="f17744783e93d50d" providerId="LiveId" clId="{A55CD341-094A-4339-9330-A67F3D62C2C5}" dt="2024-04-09T07:03:25.425" v="3782" actId="478"/>
          <ac:spMkLst>
            <pc:docMk/>
            <pc:sldMk cId="1223392795" sldId="305"/>
            <ac:spMk id="15" creationId="{D82DBC2C-B1B0-AD78-BEFD-923A69735D3A}"/>
          </ac:spMkLst>
        </pc:spChg>
        <pc:spChg chg="del">
          <ac:chgData name="Moksha Kothari" userId="f17744783e93d50d" providerId="LiveId" clId="{A55CD341-094A-4339-9330-A67F3D62C2C5}" dt="2024-04-09T07:03:47.776" v="3788" actId="478"/>
          <ac:spMkLst>
            <pc:docMk/>
            <pc:sldMk cId="1223392795" sldId="305"/>
            <ac:spMk id="17" creationId="{6B287088-0AFB-37D2-93E6-DF7428D6FADD}"/>
          </ac:spMkLst>
        </pc:spChg>
        <pc:spChg chg="mod">
          <ac:chgData name="Moksha Kothari" userId="f17744783e93d50d" providerId="LiveId" clId="{A55CD341-094A-4339-9330-A67F3D62C2C5}" dt="2024-04-09T07:06:49.651" v="3832" actId="1076"/>
          <ac:spMkLst>
            <pc:docMk/>
            <pc:sldMk cId="1223392795" sldId="305"/>
            <ac:spMk id="19" creationId="{62F2D60A-0F68-C438-A352-8A573ABEACD9}"/>
          </ac:spMkLst>
        </pc:spChg>
        <pc:spChg chg="del">
          <ac:chgData name="Moksha Kothari" userId="f17744783e93d50d" providerId="LiveId" clId="{A55CD341-094A-4339-9330-A67F3D62C2C5}" dt="2024-04-09T07:03:25.425" v="3782" actId="478"/>
          <ac:spMkLst>
            <pc:docMk/>
            <pc:sldMk cId="1223392795" sldId="305"/>
            <ac:spMk id="21" creationId="{8CF3E02A-6CBB-22B3-EE4F-E3A9C0B3FEBD}"/>
          </ac:spMkLst>
        </pc:spChg>
        <pc:spChg chg="del">
          <ac:chgData name="Moksha Kothari" userId="f17744783e93d50d" providerId="LiveId" clId="{A55CD341-094A-4339-9330-A67F3D62C2C5}" dt="2024-04-09T07:03:25.425" v="3782" actId="478"/>
          <ac:spMkLst>
            <pc:docMk/>
            <pc:sldMk cId="1223392795" sldId="305"/>
            <ac:spMk id="23" creationId="{BC63033D-044B-EA52-ACA1-E01F3806AAD9}"/>
          </ac:spMkLst>
        </pc:spChg>
        <pc:spChg chg="del mod">
          <ac:chgData name="Moksha Kothari" userId="f17744783e93d50d" providerId="LiveId" clId="{A55CD341-094A-4339-9330-A67F3D62C2C5}" dt="2024-04-09T07:07:22.648" v="3836" actId="478"/>
          <ac:spMkLst>
            <pc:docMk/>
            <pc:sldMk cId="1223392795" sldId="305"/>
            <ac:spMk id="590" creationId="{00000000-0000-0000-0000-000000000000}"/>
          </ac:spMkLst>
        </pc:spChg>
      </pc:sldChg>
      <pc:sldChg chg="addSp delSp modSp add mod modNotesTx">
        <pc:chgData name="Moksha Kothari" userId="f17744783e93d50d" providerId="LiveId" clId="{A55CD341-094A-4339-9330-A67F3D62C2C5}" dt="2024-04-12T09:46:43.312" v="5148" actId="20577"/>
        <pc:sldMkLst>
          <pc:docMk/>
          <pc:sldMk cId="1171598396" sldId="306"/>
        </pc:sldMkLst>
        <pc:spChg chg="add del mod">
          <ac:chgData name="Moksha Kothari" userId="f17744783e93d50d" providerId="LiveId" clId="{A55CD341-094A-4339-9330-A67F3D62C2C5}" dt="2024-04-09T07:13:32.629" v="3901" actId="478"/>
          <ac:spMkLst>
            <pc:docMk/>
            <pc:sldMk cId="1171598396" sldId="306"/>
            <ac:spMk id="13" creationId="{CFB6D81A-A51A-0EE8-D4B3-6461159ACFBE}"/>
          </ac:spMkLst>
        </pc:spChg>
        <pc:spChg chg="del">
          <ac:chgData name="Moksha Kothari" userId="f17744783e93d50d" providerId="LiveId" clId="{A55CD341-094A-4339-9330-A67F3D62C2C5}" dt="2024-04-09T07:13:28.284" v="3900" actId="478"/>
          <ac:spMkLst>
            <pc:docMk/>
            <pc:sldMk cId="1171598396" sldId="306"/>
            <ac:spMk id="590" creationId="{00000000-0000-0000-0000-000000000000}"/>
          </ac:spMkLst>
        </pc:spChg>
        <pc:picChg chg="add mod">
          <ac:chgData name="Moksha Kothari" userId="f17744783e93d50d" providerId="LiveId" clId="{A55CD341-094A-4339-9330-A67F3D62C2C5}" dt="2024-04-09T07:18:41.152" v="3935" actId="1076"/>
          <ac:picMkLst>
            <pc:docMk/>
            <pc:sldMk cId="1171598396" sldId="306"/>
            <ac:picMk id="2" creationId="{5D2740A0-6A57-1B37-EB5E-498EEA5FD3C1}"/>
          </ac:picMkLst>
        </pc:picChg>
        <pc:picChg chg="add mod">
          <ac:chgData name="Moksha Kothari" userId="f17744783e93d50d" providerId="LiveId" clId="{A55CD341-094A-4339-9330-A67F3D62C2C5}" dt="2024-04-09T07:18:41.152" v="3935" actId="1076"/>
          <ac:picMkLst>
            <pc:docMk/>
            <pc:sldMk cId="1171598396" sldId="306"/>
            <ac:picMk id="3" creationId="{81DD41B0-E46C-3242-C8E5-45F33348E4FD}"/>
          </ac:picMkLst>
        </pc:picChg>
        <pc:picChg chg="add mod">
          <ac:chgData name="Moksha Kothari" userId="f17744783e93d50d" providerId="LiveId" clId="{A55CD341-094A-4339-9330-A67F3D62C2C5}" dt="2024-04-09T07:18:41.152" v="3935" actId="1076"/>
          <ac:picMkLst>
            <pc:docMk/>
            <pc:sldMk cId="1171598396" sldId="306"/>
            <ac:picMk id="4" creationId="{8AAC1FA0-7025-0F8A-4070-066780F36CBC}"/>
          </ac:picMkLst>
        </pc:picChg>
        <pc:picChg chg="add mod">
          <ac:chgData name="Moksha Kothari" userId="f17744783e93d50d" providerId="LiveId" clId="{A55CD341-094A-4339-9330-A67F3D62C2C5}" dt="2024-04-09T07:18:41.152" v="3935" actId="1076"/>
          <ac:picMkLst>
            <pc:docMk/>
            <pc:sldMk cId="1171598396" sldId="306"/>
            <ac:picMk id="5" creationId="{D803AE8A-CA9B-95EB-5786-569053CFDA8C}"/>
          </ac:picMkLst>
        </pc:picChg>
        <pc:picChg chg="del">
          <ac:chgData name="Moksha Kothari" userId="f17744783e93d50d" providerId="LiveId" clId="{A55CD341-094A-4339-9330-A67F3D62C2C5}" dt="2024-04-09T07:12:46.169" v="3889" actId="478"/>
          <ac:picMkLst>
            <pc:docMk/>
            <pc:sldMk cId="1171598396" sldId="306"/>
            <ac:picMk id="7" creationId="{6C331298-5E6B-9228-9C7B-1E167B705285}"/>
          </ac:picMkLst>
        </pc:picChg>
        <pc:picChg chg="del">
          <ac:chgData name="Moksha Kothari" userId="f17744783e93d50d" providerId="LiveId" clId="{A55CD341-094A-4339-9330-A67F3D62C2C5}" dt="2024-04-09T07:12:46.169" v="3889" actId="478"/>
          <ac:picMkLst>
            <pc:docMk/>
            <pc:sldMk cId="1171598396" sldId="306"/>
            <ac:picMk id="8" creationId="{516D0848-F548-BD4E-A051-E50B55DBB5C1}"/>
          </ac:picMkLst>
        </pc:picChg>
        <pc:picChg chg="del">
          <ac:chgData name="Moksha Kothari" userId="f17744783e93d50d" providerId="LiveId" clId="{A55CD341-094A-4339-9330-A67F3D62C2C5}" dt="2024-04-09T07:12:46.169" v="3889" actId="478"/>
          <ac:picMkLst>
            <pc:docMk/>
            <pc:sldMk cId="1171598396" sldId="306"/>
            <ac:picMk id="9" creationId="{E10D3CA1-5F10-19F8-1773-CD3EADB82B96}"/>
          </ac:picMkLst>
        </pc:picChg>
        <pc:picChg chg="mod">
          <ac:chgData name="Moksha Kothari" userId="f17744783e93d50d" providerId="LiveId" clId="{A55CD341-094A-4339-9330-A67F3D62C2C5}" dt="2024-04-09T07:18:41.152" v="3935" actId="1076"/>
          <ac:picMkLst>
            <pc:docMk/>
            <pc:sldMk cId="1171598396" sldId="306"/>
            <ac:picMk id="10" creationId="{5B31C9E2-C95B-D63E-033E-C8BEC2E47E39}"/>
          </ac:picMkLst>
        </pc:picChg>
        <pc:picChg chg="mod">
          <ac:chgData name="Moksha Kothari" userId="f17744783e93d50d" providerId="LiveId" clId="{A55CD341-094A-4339-9330-A67F3D62C2C5}" dt="2024-04-09T07:18:41.152" v="3935" actId="1076"/>
          <ac:picMkLst>
            <pc:docMk/>
            <pc:sldMk cId="1171598396" sldId="306"/>
            <ac:picMk id="11" creationId="{736BDE96-46FF-37FF-B79C-841A8CE515FC}"/>
          </ac:picMkLst>
        </pc:picChg>
        <pc:picChg chg="mod">
          <ac:chgData name="Moksha Kothari" userId="f17744783e93d50d" providerId="LiveId" clId="{A55CD341-094A-4339-9330-A67F3D62C2C5}" dt="2024-04-09T07:18:41.152" v="3935" actId="1076"/>
          <ac:picMkLst>
            <pc:docMk/>
            <pc:sldMk cId="1171598396" sldId="306"/>
            <ac:picMk id="12" creationId="{A619C380-0EB5-9843-2D67-47243FB771B1}"/>
          </ac:picMkLst>
        </pc:picChg>
        <pc:picChg chg="add mod">
          <ac:chgData name="Moksha Kothari" userId="f17744783e93d50d" providerId="LiveId" clId="{A55CD341-094A-4339-9330-A67F3D62C2C5}" dt="2024-04-09T07:18:41.152" v="3935" actId="1076"/>
          <ac:picMkLst>
            <pc:docMk/>
            <pc:sldMk cId="1171598396" sldId="306"/>
            <ac:picMk id="14" creationId="{8BEC3448-8047-E1F9-7FB7-B1E721FEB4F4}"/>
          </ac:picMkLst>
        </pc:picChg>
        <pc:picChg chg="add mod">
          <ac:chgData name="Moksha Kothari" userId="f17744783e93d50d" providerId="LiveId" clId="{A55CD341-094A-4339-9330-A67F3D62C2C5}" dt="2024-04-09T07:18:41.152" v="3935" actId="1076"/>
          <ac:picMkLst>
            <pc:docMk/>
            <pc:sldMk cId="1171598396" sldId="306"/>
            <ac:picMk id="15" creationId="{0814A43E-C339-0041-208D-DCC787CE7E62}"/>
          </ac:picMkLst>
        </pc:picChg>
        <pc:picChg chg="del">
          <ac:chgData name="Moksha Kothari" userId="f17744783e93d50d" providerId="LiveId" clId="{A55CD341-094A-4339-9330-A67F3D62C2C5}" dt="2024-04-09T07:11:57.932" v="3876" actId="478"/>
          <ac:picMkLst>
            <pc:docMk/>
            <pc:sldMk cId="1171598396" sldId="306"/>
            <ac:picMk id="2050" creationId="{657D2125-60E6-B011-82FA-795569ED8C53}"/>
          </ac:picMkLst>
        </pc:picChg>
        <pc:picChg chg="del">
          <ac:chgData name="Moksha Kothari" userId="f17744783e93d50d" providerId="LiveId" clId="{A55CD341-094A-4339-9330-A67F3D62C2C5}" dt="2024-04-09T07:11:57.344" v="3875" actId="478"/>
          <ac:picMkLst>
            <pc:docMk/>
            <pc:sldMk cId="1171598396" sldId="306"/>
            <ac:picMk id="2051" creationId="{B4A2D901-36FE-C448-89E8-0DF437342EF4}"/>
          </ac:picMkLst>
        </pc:picChg>
        <pc:picChg chg="del">
          <ac:chgData name="Moksha Kothari" userId="f17744783e93d50d" providerId="LiveId" clId="{A55CD341-094A-4339-9330-A67F3D62C2C5}" dt="2024-04-09T07:11:55.751" v="3874" actId="478"/>
          <ac:picMkLst>
            <pc:docMk/>
            <pc:sldMk cId="1171598396" sldId="306"/>
            <ac:picMk id="2052" creationId="{BD91287B-1C05-BF50-23AB-6F93E7E7390F}"/>
          </ac:picMkLst>
        </pc:picChg>
      </pc:sldChg>
      <pc:sldChg chg="add del">
        <pc:chgData name="Moksha Kothari" userId="f17744783e93d50d" providerId="LiveId" clId="{A55CD341-094A-4339-9330-A67F3D62C2C5}" dt="2024-04-09T07:25:43.010" v="4425" actId="2696"/>
        <pc:sldMkLst>
          <pc:docMk/>
          <pc:sldMk cId="1879304030" sldId="307"/>
        </pc:sldMkLst>
      </pc:sldChg>
      <pc:sldMasterChg chg="delSldLayout">
        <pc:chgData name="Moksha Kothari" userId="f17744783e93d50d" providerId="LiveId" clId="{A55CD341-094A-4339-9330-A67F3D62C2C5}" dt="2024-04-09T07:28:43.731" v="4474" actId="47"/>
        <pc:sldMasterMkLst>
          <pc:docMk/>
          <pc:sldMasterMk cId="0" sldId="2147483672"/>
        </pc:sldMasterMkLst>
        <pc:sldLayoutChg chg="del">
          <pc:chgData name="Moksha Kothari" userId="f17744783e93d50d" providerId="LiveId" clId="{A55CD341-094A-4339-9330-A67F3D62C2C5}" dt="2024-04-09T07:28:42.297" v="4472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Moksha Kothari" userId="f17744783e93d50d" providerId="LiveId" clId="{A55CD341-094A-4339-9330-A67F3D62C2C5}" dt="2024-04-09T07:28:40.203" v="4467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Moksha Kothari" userId="f17744783e93d50d" providerId="LiveId" clId="{A55CD341-094A-4339-9330-A67F3D62C2C5}" dt="2024-04-08T16:51:49.929" v="237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Moksha Kothari" userId="f17744783e93d50d" providerId="LiveId" clId="{A55CD341-094A-4339-9330-A67F3D62C2C5}" dt="2024-04-09T07:28:40.723" v="4468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Moksha Kothari" userId="f17744783e93d50d" providerId="LiveId" clId="{A55CD341-094A-4339-9330-A67F3D62C2C5}" dt="2024-04-09T07:28:43.731" v="4474" actId="47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Moksha Kothari" userId="f17744783e93d50d" providerId="LiveId" clId="{A55CD341-094A-4339-9330-A67F3D62C2C5}" dt="2024-04-09T07:28:39.747" v="4466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Moksha Kothari" userId="f17744783e93d50d" providerId="LiveId" clId="{A55CD341-094A-4339-9330-A67F3D62C2C5}" dt="2024-04-09T07:28:35.556" v="4460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Moksha Kothari" userId="f17744783e93d50d" providerId="LiveId" clId="{A55CD341-094A-4339-9330-A67F3D62C2C5}" dt="2024-04-09T07:28:32.828" v="4459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Moksha Kothari" userId="f17744783e93d50d" providerId="LiveId" clId="{A55CD341-094A-4339-9330-A67F3D62C2C5}" dt="2024-04-09T07:28:30.918" v="4458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Moksha Kothari" userId="f17744783e93d50d" providerId="LiveId" clId="{A55CD341-094A-4339-9330-A67F3D62C2C5}" dt="2024-04-09T07:28:41.857" v="4471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Moksha Kothari" userId="f17744783e93d50d" providerId="LiveId" clId="{A55CD341-094A-4339-9330-A67F3D62C2C5}" dt="2024-04-09T07:28:41.463" v="4470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Moksha Kothari" userId="f17744783e93d50d" providerId="LiveId" clId="{A55CD341-094A-4339-9330-A67F3D62C2C5}" dt="2024-04-09T07:28:41.053" v="4469" actId="47"/>
          <pc:sldLayoutMkLst>
            <pc:docMk/>
            <pc:sldMasterMk cId="0" sldId="2147483672"/>
            <pc:sldLayoutMk cId="0" sldId="2147483666"/>
          </pc:sldLayoutMkLst>
        </pc:sldLayoutChg>
      </pc:sldMasterChg>
      <pc:sldMasterChg chg="del delSldLayout">
        <pc:chgData name="Moksha Kothari" userId="f17744783e93d50d" providerId="LiveId" clId="{A55CD341-094A-4339-9330-A67F3D62C2C5}" dt="2024-04-09T07:28:30.351" v="4457" actId="47"/>
        <pc:sldMasterMkLst>
          <pc:docMk/>
          <pc:sldMasterMk cId="0" sldId="2147483673"/>
        </pc:sldMasterMkLst>
        <pc:sldLayoutChg chg="del">
          <pc:chgData name="Moksha Kothari" userId="f17744783e93d50d" providerId="LiveId" clId="{A55CD341-094A-4339-9330-A67F3D62C2C5}" dt="2024-04-09T07:28:29.327" v="4452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Moksha Kothari" userId="f17744783e93d50d" providerId="LiveId" clId="{A55CD341-094A-4339-9330-A67F3D62C2C5}" dt="2024-04-09T07:28:30.351" v="4457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 column: Actual image, Second column: two directional algorithm results, Third column: multidirectional algorithm 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Differences: diagonal edges, clarity, noise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87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-Large difference in threshold values of two implementations due to larger kernels with larger numbers in the mask, results of </a:t>
            </a:r>
            <a:r>
              <a:rPr lang="en-GB"/>
              <a:t>convolution squared and added 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57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(Research paper 1)</a:t>
            </a:r>
          </a:p>
        </p:txBody>
      </p:sp>
    </p:spTree>
    <p:extLst>
      <p:ext uri="{BB962C8B-B14F-4D97-AF65-F5344CB8AC3E}">
        <p14:creationId xmlns:p14="http://schemas.microsoft.com/office/powerpoint/2010/main" val="10899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(Research paper 2)</a:t>
            </a:r>
          </a:p>
        </p:txBody>
      </p:sp>
    </p:spTree>
    <p:extLst>
      <p:ext uri="{BB962C8B-B14F-4D97-AF65-F5344CB8AC3E}">
        <p14:creationId xmlns:p14="http://schemas.microsoft.com/office/powerpoint/2010/main" val="243758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(Research paper 3)</a:t>
            </a:r>
          </a:p>
        </p:txBody>
      </p:sp>
    </p:spTree>
    <p:extLst>
      <p:ext uri="{BB962C8B-B14F-4D97-AF65-F5344CB8AC3E}">
        <p14:creationId xmlns:p14="http://schemas.microsoft.com/office/powerpoint/2010/main" val="411759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(Research paper 4)</a:t>
            </a:r>
          </a:p>
        </p:txBody>
      </p:sp>
    </p:spTree>
    <p:extLst>
      <p:ext uri="{BB962C8B-B14F-4D97-AF65-F5344CB8AC3E}">
        <p14:creationId xmlns:p14="http://schemas.microsoft.com/office/powerpoint/2010/main" val="27685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(Research Paper 5)</a:t>
            </a:r>
          </a:p>
        </p:txBody>
      </p:sp>
    </p:spTree>
    <p:extLst>
      <p:ext uri="{BB962C8B-B14F-4D97-AF65-F5344CB8AC3E}">
        <p14:creationId xmlns:p14="http://schemas.microsoft.com/office/powerpoint/2010/main" val="338458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Multidirectional version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Perform convolution, combine to obtain gradient, apply threshold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869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Two dimensional version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1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83513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08038"/>
            <a:ext cx="42399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3"/>
          <p:cNvGrpSpPr/>
          <p:nvPr/>
        </p:nvGrpSpPr>
        <p:grpSpPr>
          <a:xfrm>
            <a:off x="1265261" y="294382"/>
            <a:ext cx="7518947" cy="3265222"/>
            <a:chOff x="1265261" y="294382"/>
            <a:chExt cx="7518947" cy="3265222"/>
          </a:xfrm>
        </p:grpSpPr>
        <p:pic>
          <p:nvPicPr>
            <p:cNvPr id="442" name="Google Shape;44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65261" y="2943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428061" y="320345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4" name="Google Shape;444;p23"/>
          <p:cNvGrpSpPr/>
          <p:nvPr/>
        </p:nvGrpSpPr>
        <p:grpSpPr>
          <a:xfrm>
            <a:off x="-1350362" y="-10"/>
            <a:ext cx="10926157" cy="6232303"/>
            <a:chOff x="-1350362" y="-10"/>
            <a:chExt cx="10926157" cy="6232303"/>
          </a:xfrm>
        </p:grpSpPr>
        <p:grpSp>
          <p:nvGrpSpPr>
            <p:cNvPr id="445" name="Google Shape;445;p23"/>
            <p:cNvGrpSpPr/>
            <p:nvPr/>
          </p:nvGrpSpPr>
          <p:grpSpPr>
            <a:xfrm>
              <a:off x="8581645" y="1394964"/>
              <a:ext cx="994151" cy="4837330"/>
              <a:chOff x="8581645" y="1394964"/>
              <a:chExt cx="994151" cy="4837330"/>
            </a:xfrm>
          </p:grpSpPr>
          <p:grpSp>
            <p:nvGrpSpPr>
              <p:cNvPr id="446" name="Google Shape;446;p23"/>
              <p:cNvGrpSpPr/>
              <p:nvPr/>
            </p:nvGrpSpPr>
            <p:grpSpPr>
              <a:xfrm rot="10800000" flipH="1">
                <a:off x="8581645" y="373065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0" name="Google Shape;450;p23"/>
              <p:cNvGrpSpPr/>
              <p:nvPr/>
            </p:nvGrpSpPr>
            <p:grpSpPr>
              <a:xfrm flipH="1">
                <a:off x="8851580" y="139496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1" name="Google Shape;451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3" name="Google Shape;453;p23"/>
            <p:cNvGrpSpPr/>
            <p:nvPr/>
          </p:nvGrpSpPr>
          <p:grpSpPr>
            <a:xfrm>
              <a:off x="-1350362" y="-10"/>
              <a:ext cx="2501635" cy="2592329"/>
              <a:chOff x="-1350362" y="-10"/>
              <a:chExt cx="2501635" cy="2592329"/>
            </a:xfrm>
          </p:grpSpPr>
          <p:grpSp>
            <p:nvGrpSpPr>
              <p:cNvPr id="454" name="Google Shape;454;p23"/>
              <p:cNvGrpSpPr/>
              <p:nvPr/>
            </p:nvGrpSpPr>
            <p:grpSpPr>
              <a:xfrm rot="-5400000">
                <a:off x="-348030" y="-1002341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455" name="Google Shape;455;p23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23"/>
              <p:cNvGrpSpPr/>
              <p:nvPr/>
            </p:nvGrpSpPr>
            <p:grpSpPr>
              <a:xfrm rot="10800000" flipH="1">
                <a:off x="-461645" y="351889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59" name="Google Shape;459;p23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479075" y="2204163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479075" y="1297738"/>
            <a:ext cx="1174800" cy="109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357089" y="2374876"/>
            <a:ext cx="8583422" cy="532928"/>
            <a:chOff x="357089" y="2374876"/>
            <a:chExt cx="8583422" cy="532928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203511" y="255165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430786" y="2374876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oogle Shape;20;p4"/>
          <p:cNvGrpSpPr/>
          <p:nvPr/>
        </p:nvGrpSpPr>
        <p:grpSpPr>
          <a:xfrm>
            <a:off x="-702208" y="-204804"/>
            <a:ext cx="12145022" cy="4547521"/>
            <a:chOff x="-702208" y="-204804"/>
            <a:chExt cx="12145022" cy="4547521"/>
          </a:xfrm>
        </p:grpSpPr>
        <p:grpSp>
          <p:nvGrpSpPr>
            <p:cNvPr id="21" name="Google Shape;21;p4"/>
            <p:cNvGrpSpPr/>
            <p:nvPr/>
          </p:nvGrpSpPr>
          <p:grpSpPr>
            <a:xfrm>
              <a:off x="-702208" y="-151666"/>
              <a:ext cx="1266918" cy="4494382"/>
              <a:chOff x="-702208" y="-151666"/>
              <a:chExt cx="1266918" cy="4494382"/>
            </a:xfrm>
          </p:grpSpPr>
          <p:grpSp>
            <p:nvGrpSpPr>
              <p:cNvPr id="22" name="Google Shape;22;p4"/>
              <p:cNvGrpSpPr/>
              <p:nvPr/>
            </p:nvGrpSpPr>
            <p:grpSpPr>
              <a:xfrm>
                <a:off x="67739" y="-151666"/>
                <a:ext cx="496972" cy="2501635"/>
                <a:chOff x="8519664" y="-320466"/>
                <a:chExt cx="496972" cy="2501635"/>
              </a:xfrm>
            </p:grpSpPr>
            <p:sp>
              <p:nvSpPr>
                <p:cNvPr id="23" name="Google Shape;23;p4"/>
                <p:cNvSpPr/>
                <p:nvPr/>
              </p:nvSpPr>
              <p:spPr>
                <a:xfrm>
                  <a:off x="8519664" y="-320466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817"/>
                      </a:lnTo>
                      <a:lnTo>
                        <a:pt x="94" y="34472"/>
                      </a:lnTo>
                      <a:lnTo>
                        <a:pt x="94" y="34660"/>
                      </a:lnTo>
                      <a:lnTo>
                        <a:pt x="141" y="34707"/>
                      </a:lnTo>
                      <a:lnTo>
                        <a:pt x="188" y="34800"/>
                      </a:lnTo>
                      <a:lnTo>
                        <a:pt x="422" y="34988"/>
                      </a:lnTo>
                      <a:lnTo>
                        <a:pt x="1312" y="35877"/>
                      </a:lnTo>
                      <a:lnTo>
                        <a:pt x="3045" y="37610"/>
                      </a:lnTo>
                      <a:lnTo>
                        <a:pt x="6558" y="41123"/>
                      </a:lnTo>
                      <a:lnTo>
                        <a:pt x="6745" y="41310"/>
                      </a:lnTo>
                      <a:lnTo>
                        <a:pt x="6839" y="41404"/>
                      </a:lnTo>
                      <a:lnTo>
                        <a:pt x="6839" y="41451"/>
                      </a:lnTo>
                      <a:lnTo>
                        <a:pt x="6839" y="41545"/>
                      </a:lnTo>
                      <a:lnTo>
                        <a:pt x="6839" y="42107"/>
                      </a:lnTo>
                      <a:lnTo>
                        <a:pt x="6839" y="43278"/>
                      </a:lnTo>
                      <a:lnTo>
                        <a:pt x="6839" y="45666"/>
                      </a:lnTo>
                      <a:lnTo>
                        <a:pt x="6839" y="50350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50350"/>
                      </a:lnTo>
                      <a:lnTo>
                        <a:pt x="7026" y="45666"/>
                      </a:lnTo>
                      <a:lnTo>
                        <a:pt x="7026" y="43278"/>
                      </a:lnTo>
                      <a:lnTo>
                        <a:pt x="7026" y="42107"/>
                      </a:lnTo>
                      <a:lnTo>
                        <a:pt x="7026" y="41545"/>
                      </a:lnTo>
                      <a:lnTo>
                        <a:pt x="7026" y="41451"/>
                      </a:lnTo>
                      <a:lnTo>
                        <a:pt x="7026" y="41357"/>
                      </a:lnTo>
                      <a:lnTo>
                        <a:pt x="6886" y="41217"/>
                      </a:lnTo>
                      <a:lnTo>
                        <a:pt x="6652" y="40983"/>
                      </a:lnTo>
                      <a:lnTo>
                        <a:pt x="3186" y="37517"/>
                      </a:lnTo>
                      <a:lnTo>
                        <a:pt x="1406" y="35737"/>
                      </a:lnTo>
                      <a:lnTo>
                        <a:pt x="563" y="34894"/>
                      </a:lnTo>
                      <a:lnTo>
                        <a:pt x="329" y="34660"/>
                      </a:lnTo>
                      <a:lnTo>
                        <a:pt x="282" y="34613"/>
                      </a:lnTo>
                      <a:lnTo>
                        <a:pt x="235" y="34566"/>
                      </a:lnTo>
                      <a:lnTo>
                        <a:pt x="235" y="34472"/>
                      </a:lnTo>
                      <a:lnTo>
                        <a:pt x="235" y="3381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9" y="282"/>
                      </a:lnTo>
                      <a:lnTo>
                        <a:pt x="329" y="188"/>
                      </a:lnTo>
                      <a:lnTo>
                        <a:pt x="329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4"/>
                <p:cNvSpPr/>
                <p:nvPr/>
              </p:nvSpPr>
              <p:spPr>
                <a:xfrm>
                  <a:off x="8613109" y="-320466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7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067"/>
                      </a:lnTo>
                      <a:lnTo>
                        <a:pt x="94" y="33676"/>
                      </a:lnTo>
                      <a:lnTo>
                        <a:pt x="94" y="33863"/>
                      </a:lnTo>
                      <a:lnTo>
                        <a:pt x="94" y="33910"/>
                      </a:lnTo>
                      <a:lnTo>
                        <a:pt x="141" y="33957"/>
                      </a:lnTo>
                      <a:lnTo>
                        <a:pt x="188" y="34004"/>
                      </a:lnTo>
                      <a:lnTo>
                        <a:pt x="422" y="34238"/>
                      </a:lnTo>
                      <a:lnTo>
                        <a:pt x="1265" y="35081"/>
                      </a:lnTo>
                      <a:lnTo>
                        <a:pt x="3045" y="36861"/>
                      </a:lnTo>
                      <a:lnTo>
                        <a:pt x="6511" y="40327"/>
                      </a:lnTo>
                      <a:lnTo>
                        <a:pt x="6745" y="40561"/>
                      </a:lnTo>
                      <a:lnTo>
                        <a:pt x="6839" y="40655"/>
                      </a:lnTo>
                      <a:lnTo>
                        <a:pt x="6839" y="40702"/>
                      </a:lnTo>
                      <a:lnTo>
                        <a:pt x="6839" y="40748"/>
                      </a:lnTo>
                      <a:lnTo>
                        <a:pt x="6839" y="41357"/>
                      </a:lnTo>
                      <a:lnTo>
                        <a:pt x="6839" y="42622"/>
                      </a:lnTo>
                      <a:lnTo>
                        <a:pt x="6839" y="45057"/>
                      </a:lnTo>
                      <a:lnTo>
                        <a:pt x="6839" y="49975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49975"/>
                      </a:lnTo>
                      <a:lnTo>
                        <a:pt x="7026" y="45057"/>
                      </a:lnTo>
                      <a:lnTo>
                        <a:pt x="7026" y="42622"/>
                      </a:lnTo>
                      <a:lnTo>
                        <a:pt x="7026" y="41357"/>
                      </a:lnTo>
                      <a:lnTo>
                        <a:pt x="7026" y="40748"/>
                      </a:lnTo>
                      <a:lnTo>
                        <a:pt x="7026" y="40702"/>
                      </a:lnTo>
                      <a:lnTo>
                        <a:pt x="7026" y="40608"/>
                      </a:lnTo>
                      <a:lnTo>
                        <a:pt x="6979" y="40561"/>
                      </a:lnTo>
                      <a:lnTo>
                        <a:pt x="6886" y="40421"/>
                      </a:lnTo>
                      <a:lnTo>
                        <a:pt x="6651" y="40233"/>
                      </a:lnTo>
                      <a:lnTo>
                        <a:pt x="3139" y="36720"/>
                      </a:lnTo>
                      <a:lnTo>
                        <a:pt x="1406" y="34988"/>
                      </a:lnTo>
                      <a:lnTo>
                        <a:pt x="516" y="34098"/>
                      </a:lnTo>
                      <a:lnTo>
                        <a:pt x="282" y="33863"/>
                      </a:lnTo>
                      <a:lnTo>
                        <a:pt x="282" y="33817"/>
                      </a:lnTo>
                      <a:lnTo>
                        <a:pt x="235" y="33817"/>
                      </a:lnTo>
                      <a:lnTo>
                        <a:pt x="235" y="33676"/>
                      </a:lnTo>
                      <a:lnTo>
                        <a:pt x="235" y="3306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8" y="282"/>
                      </a:lnTo>
                      <a:lnTo>
                        <a:pt x="328" y="188"/>
                      </a:lnTo>
                      <a:lnTo>
                        <a:pt x="328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4"/>
                <p:cNvSpPr/>
                <p:nvPr/>
              </p:nvSpPr>
              <p:spPr>
                <a:xfrm>
                  <a:off x="8691684" y="-320466"/>
                  <a:ext cx="324952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55175" extrusionOk="0">
                      <a:moveTo>
                        <a:pt x="141" y="1"/>
                      </a:moveTo>
                      <a:lnTo>
                        <a:pt x="94" y="48"/>
                      </a:lnTo>
                      <a:lnTo>
                        <a:pt x="47" y="94"/>
                      </a:lnTo>
                      <a:lnTo>
                        <a:pt x="1" y="188"/>
                      </a:lnTo>
                      <a:lnTo>
                        <a:pt x="47" y="282"/>
                      </a:lnTo>
                      <a:lnTo>
                        <a:pt x="141" y="329"/>
                      </a:lnTo>
                      <a:lnTo>
                        <a:pt x="94" y="375"/>
                      </a:lnTo>
                      <a:lnTo>
                        <a:pt x="94" y="32271"/>
                      </a:lnTo>
                      <a:lnTo>
                        <a:pt x="94" y="32880"/>
                      </a:lnTo>
                      <a:lnTo>
                        <a:pt x="94" y="33067"/>
                      </a:lnTo>
                      <a:lnTo>
                        <a:pt x="94" y="33114"/>
                      </a:lnTo>
                      <a:lnTo>
                        <a:pt x="94" y="33161"/>
                      </a:lnTo>
                      <a:lnTo>
                        <a:pt x="141" y="33161"/>
                      </a:lnTo>
                      <a:lnTo>
                        <a:pt x="188" y="33255"/>
                      </a:lnTo>
                      <a:lnTo>
                        <a:pt x="422" y="33442"/>
                      </a:lnTo>
                      <a:lnTo>
                        <a:pt x="1312" y="34332"/>
                      </a:lnTo>
                      <a:lnTo>
                        <a:pt x="3045" y="36065"/>
                      </a:lnTo>
                      <a:lnTo>
                        <a:pt x="6558" y="39578"/>
                      </a:lnTo>
                      <a:lnTo>
                        <a:pt x="6792" y="39812"/>
                      </a:lnTo>
                      <a:lnTo>
                        <a:pt x="6886" y="39905"/>
                      </a:lnTo>
                      <a:lnTo>
                        <a:pt x="6886" y="39952"/>
                      </a:lnTo>
                      <a:lnTo>
                        <a:pt x="6886" y="39999"/>
                      </a:lnTo>
                      <a:lnTo>
                        <a:pt x="6886" y="40655"/>
                      </a:lnTo>
                      <a:lnTo>
                        <a:pt x="6886" y="41919"/>
                      </a:lnTo>
                      <a:lnTo>
                        <a:pt x="6886" y="44495"/>
                      </a:lnTo>
                      <a:lnTo>
                        <a:pt x="6886" y="49600"/>
                      </a:lnTo>
                      <a:lnTo>
                        <a:pt x="6886" y="54799"/>
                      </a:lnTo>
                      <a:lnTo>
                        <a:pt x="6886" y="54846"/>
                      </a:lnTo>
                      <a:lnTo>
                        <a:pt x="6839" y="54893"/>
                      </a:lnTo>
                      <a:lnTo>
                        <a:pt x="6792" y="54987"/>
                      </a:lnTo>
                      <a:lnTo>
                        <a:pt x="6792" y="55080"/>
                      </a:lnTo>
                      <a:lnTo>
                        <a:pt x="6839" y="55127"/>
                      </a:lnTo>
                      <a:lnTo>
                        <a:pt x="6886" y="55174"/>
                      </a:lnTo>
                      <a:lnTo>
                        <a:pt x="7026" y="55174"/>
                      </a:lnTo>
                      <a:lnTo>
                        <a:pt x="7073" y="55127"/>
                      </a:lnTo>
                      <a:lnTo>
                        <a:pt x="7120" y="55080"/>
                      </a:lnTo>
                      <a:lnTo>
                        <a:pt x="7167" y="54987"/>
                      </a:lnTo>
                      <a:lnTo>
                        <a:pt x="7120" y="54893"/>
                      </a:lnTo>
                      <a:lnTo>
                        <a:pt x="7026" y="54846"/>
                      </a:lnTo>
                      <a:lnTo>
                        <a:pt x="7073" y="54799"/>
                      </a:lnTo>
                      <a:lnTo>
                        <a:pt x="7073" y="49600"/>
                      </a:lnTo>
                      <a:lnTo>
                        <a:pt x="7073" y="44495"/>
                      </a:lnTo>
                      <a:lnTo>
                        <a:pt x="7073" y="41919"/>
                      </a:lnTo>
                      <a:lnTo>
                        <a:pt x="7073" y="40655"/>
                      </a:lnTo>
                      <a:lnTo>
                        <a:pt x="7073" y="39999"/>
                      </a:lnTo>
                      <a:lnTo>
                        <a:pt x="7073" y="39952"/>
                      </a:lnTo>
                      <a:lnTo>
                        <a:pt x="7073" y="39859"/>
                      </a:lnTo>
                      <a:lnTo>
                        <a:pt x="7026" y="39812"/>
                      </a:lnTo>
                      <a:lnTo>
                        <a:pt x="6886" y="39671"/>
                      </a:lnTo>
                      <a:lnTo>
                        <a:pt x="6651" y="39484"/>
                      </a:lnTo>
                      <a:lnTo>
                        <a:pt x="3185" y="35971"/>
                      </a:lnTo>
                      <a:lnTo>
                        <a:pt x="1406" y="34191"/>
                      </a:lnTo>
                      <a:lnTo>
                        <a:pt x="563" y="33348"/>
                      </a:lnTo>
                      <a:lnTo>
                        <a:pt x="328" y="33114"/>
                      </a:lnTo>
                      <a:lnTo>
                        <a:pt x="282" y="33067"/>
                      </a:lnTo>
                      <a:lnTo>
                        <a:pt x="282" y="32880"/>
                      </a:lnTo>
                      <a:lnTo>
                        <a:pt x="282" y="32271"/>
                      </a:lnTo>
                      <a:lnTo>
                        <a:pt x="282" y="375"/>
                      </a:lnTo>
                      <a:lnTo>
                        <a:pt x="282" y="329"/>
                      </a:lnTo>
                      <a:lnTo>
                        <a:pt x="375" y="282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8" y="48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26;p4"/>
              <p:cNvGrpSpPr/>
              <p:nvPr/>
            </p:nvGrpSpPr>
            <p:grpSpPr>
              <a:xfrm>
                <a:off x="-702208" y="1794427"/>
                <a:ext cx="983243" cy="2548289"/>
                <a:chOff x="8388742" y="-675060"/>
                <a:chExt cx="983243" cy="2548289"/>
              </a:xfrm>
            </p:grpSpPr>
            <p:sp>
              <p:nvSpPr>
                <p:cNvPr id="27" name="Google Shape;27;p4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4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" name="Google Shape;30;p4"/>
            <p:cNvGrpSpPr/>
            <p:nvPr/>
          </p:nvGrpSpPr>
          <p:grpSpPr>
            <a:xfrm>
              <a:off x="8571704" y="-204804"/>
              <a:ext cx="2871110" cy="4104748"/>
              <a:chOff x="8571704" y="-204804"/>
              <a:chExt cx="2871110" cy="4104748"/>
            </a:xfrm>
          </p:grpSpPr>
          <p:grpSp>
            <p:nvGrpSpPr>
              <p:cNvPr id="31" name="Google Shape;31;p4"/>
              <p:cNvGrpSpPr/>
              <p:nvPr/>
            </p:nvGrpSpPr>
            <p:grpSpPr>
              <a:xfrm>
                <a:off x="8571704" y="2655497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32" name="Google Shape;32;p4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4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4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4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" name="Google Shape;36;p4"/>
              <p:cNvGrpSpPr/>
              <p:nvPr/>
            </p:nvGrpSpPr>
            <p:grpSpPr>
              <a:xfrm flipH="1">
                <a:off x="8584364" y="-204804"/>
                <a:ext cx="496972" cy="2501635"/>
                <a:chOff x="7450114" y="-1031841"/>
                <a:chExt cx="496972" cy="2501635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>
                  <a:off x="7450114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817"/>
                      </a:lnTo>
                      <a:lnTo>
                        <a:pt x="94" y="34472"/>
                      </a:lnTo>
                      <a:lnTo>
                        <a:pt x="94" y="34660"/>
                      </a:lnTo>
                      <a:lnTo>
                        <a:pt x="141" y="34707"/>
                      </a:lnTo>
                      <a:lnTo>
                        <a:pt x="188" y="34800"/>
                      </a:lnTo>
                      <a:lnTo>
                        <a:pt x="422" y="34988"/>
                      </a:lnTo>
                      <a:lnTo>
                        <a:pt x="1312" y="35877"/>
                      </a:lnTo>
                      <a:lnTo>
                        <a:pt x="3045" y="37610"/>
                      </a:lnTo>
                      <a:lnTo>
                        <a:pt x="6558" y="41123"/>
                      </a:lnTo>
                      <a:lnTo>
                        <a:pt x="6745" y="41310"/>
                      </a:lnTo>
                      <a:lnTo>
                        <a:pt x="6839" y="41404"/>
                      </a:lnTo>
                      <a:lnTo>
                        <a:pt x="6839" y="41451"/>
                      </a:lnTo>
                      <a:lnTo>
                        <a:pt x="6839" y="41545"/>
                      </a:lnTo>
                      <a:lnTo>
                        <a:pt x="6839" y="42107"/>
                      </a:lnTo>
                      <a:lnTo>
                        <a:pt x="6839" y="43278"/>
                      </a:lnTo>
                      <a:lnTo>
                        <a:pt x="6839" y="45666"/>
                      </a:lnTo>
                      <a:lnTo>
                        <a:pt x="6839" y="50350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50350"/>
                      </a:lnTo>
                      <a:lnTo>
                        <a:pt x="7026" y="45666"/>
                      </a:lnTo>
                      <a:lnTo>
                        <a:pt x="7026" y="43278"/>
                      </a:lnTo>
                      <a:lnTo>
                        <a:pt x="7026" y="42107"/>
                      </a:lnTo>
                      <a:lnTo>
                        <a:pt x="7026" y="41545"/>
                      </a:lnTo>
                      <a:lnTo>
                        <a:pt x="7026" y="41451"/>
                      </a:lnTo>
                      <a:lnTo>
                        <a:pt x="7026" y="41357"/>
                      </a:lnTo>
                      <a:lnTo>
                        <a:pt x="6886" y="41217"/>
                      </a:lnTo>
                      <a:lnTo>
                        <a:pt x="6652" y="40983"/>
                      </a:lnTo>
                      <a:lnTo>
                        <a:pt x="3186" y="37517"/>
                      </a:lnTo>
                      <a:lnTo>
                        <a:pt x="1406" y="35737"/>
                      </a:lnTo>
                      <a:lnTo>
                        <a:pt x="563" y="34894"/>
                      </a:lnTo>
                      <a:lnTo>
                        <a:pt x="329" y="34660"/>
                      </a:lnTo>
                      <a:lnTo>
                        <a:pt x="282" y="34613"/>
                      </a:lnTo>
                      <a:lnTo>
                        <a:pt x="235" y="34566"/>
                      </a:lnTo>
                      <a:lnTo>
                        <a:pt x="235" y="34472"/>
                      </a:lnTo>
                      <a:lnTo>
                        <a:pt x="235" y="3381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9" y="282"/>
                      </a:lnTo>
                      <a:lnTo>
                        <a:pt x="329" y="188"/>
                      </a:lnTo>
                      <a:lnTo>
                        <a:pt x="329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7543559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7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067"/>
                      </a:lnTo>
                      <a:lnTo>
                        <a:pt x="94" y="33676"/>
                      </a:lnTo>
                      <a:lnTo>
                        <a:pt x="94" y="33863"/>
                      </a:lnTo>
                      <a:lnTo>
                        <a:pt x="94" y="33910"/>
                      </a:lnTo>
                      <a:lnTo>
                        <a:pt x="141" y="33957"/>
                      </a:lnTo>
                      <a:lnTo>
                        <a:pt x="188" y="34004"/>
                      </a:lnTo>
                      <a:lnTo>
                        <a:pt x="422" y="34238"/>
                      </a:lnTo>
                      <a:lnTo>
                        <a:pt x="1265" y="35081"/>
                      </a:lnTo>
                      <a:lnTo>
                        <a:pt x="3045" y="36861"/>
                      </a:lnTo>
                      <a:lnTo>
                        <a:pt x="6511" y="40327"/>
                      </a:lnTo>
                      <a:lnTo>
                        <a:pt x="6745" y="40561"/>
                      </a:lnTo>
                      <a:lnTo>
                        <a:pt x="6839" y="40655"/>
                      </a:lnTo>
                      <a:lnTo>
                        <a:pt x="6839" y="40702"/>
                      </a:lnTo>
                      <a:lnTo>
                        <a:pt x="6839" y="40748"/>
                      </a:lnTo>
                      <a:lnTo>
                        <a:pt x="6839" y="41357"/>
                      </a:lnTo>
                      <a:lnTo>
                        <a:pt x="6839" y="42622"/>
                      </a:lnTo>
                      <a:lnTo>
                        <a:pt x="6839" y="45057"/>
                      </a:lnTo>
                      <a:lnTo>
                        <a:pt x="6839" y="49975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49975"/>
                      </a:lnTo>
                      <a:lnTo>
                        <a:pt x="7026" y="45057"/>
                      </a:lnTo>
                      <a:lnTo>
                        <a:pt x="7026" y="42622"/>
                      </a:lnTo>
                      <a:lnTo>
                        <a:pt x="7026" y="41357"/>
                      </a:lnTo>
                      <a:lnTo>
                        <a:pt x="7026" y="40748"/>
                      </a:lnTo>
                      <a:lnTo>
                        <a:pt x="7026" y="40702"/>
                      </a:lnTo>
                      <a:lnTo>
                        <a:pt x="7026" y="40608"/>
                      </a:lnTo>
                      <a:lnTo>
                        <a:pt x="6979" y="40561"/>
                      </a:lnTo>
                      <a:lnTo>
                        <a:pt x="6886" y="40421"/>
                      </a:lnTo>
                      <a:lnTo>
                        <a:pt x="6651" y="40233"/>
                      </a:lnTo>
                      <a:lnTo>
                        <a:pt x="3139" y="36720"/>
                      </a:lnTo>
                      <a:lnTo>
                        <a:pt x="1406" y="34988"/>
                      </a:lnTo>
                      <a:lnTo>
                        <a:pt x="516" y="34098"/>
                      </a:lnTo>
                      <a:lnTo>
                        <a:pt x="282" y="33863"/>
                      </a:lnTo>
                      <a:lnTo>
                        <a:pt x="282" y="33817"/>
                      </a:lnTo>
                      <a:lnTo>
                        <a:pt x="235" y="33817"/>
                      </a:lnTo>
                      <a:lnTo>
                        <a:pt x="235" y="33676"/>
                      </a:lnTo>
                      <a:lnTo>
                        <a:pt x="235" y="3306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8" y="282"/>
                      </a:lnTo>
                      <a:lnTo>
                        <a:pt x="328" y="188"/>
                      </a:lnTo>
                      <a:lnTo>
                        <a:pt x="328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4"/>
                <p:cNvSpPr/>
                <p:nvPr/>
              </p:nvSpPr>
              <p:spPr>
                <a:xfrm>
                  <a:off x="7622134" y="-1031841"/>
                  <a:ext cx="324952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55175" extrusionOk="0">
                      <a:moveTo>
                        <a:pt x="141" y="1"/>
                      </a:moveTo>
                      <a:lnTo>
                        <a:pt x="94" y="48"/>
                      </a:lnTo>
                      <a:lnTo>
                        <a:pt x="47" y="94"/>
                      </a:lnTo>
                      <a:lnTo>
                        <a:pt x="1" y="188"/>
                      </a:lnTo>
                      <a:lnTo>
                        <a:pt x="47" y="282"/>
                      </a:lnTo>
                      <a:lnTo>
                        <a:pt x="141" y="329"/>
                      </a:lnTo>
                      <a:lnTo>
                        <a:pt x="94" y="375"/>
                      </a:lnTo>
                      <a:lnTo>
                        <a:pt x="94" y="32271"/>
                      </a:lnTo>
                      <a:lnTo>
                        <a:pt x="94" y="32880"/>
                      </a:lnTo>
                      <a:lnTo>
                        <a:pt x="94" y="33067"/>
                      </a:lnTo>
                      <a:lnTo>
                        <a:pt x="94" y="33114"/>
                      </a:lnTo>
                      <a:lnTo>
                        <a:pt x="94" y="33161"/>
                      </a:lnTo>
                      <a:lnTo>
                        <a:pt x="141" y="33161"/>
                      </a:lnTo>
                      <a:lnTo>
                        <a:pt x="188" y="33255"/>
                      </a:lnTo>
                      <a:lnTo>
                        <a:pt x="422" y="33442"/>
                      </a:lnTo>
                      <a:lnTo>
                        <a:pt x="1312" y="34332"/>
                      </a:lnTo>
                      <a:lnTo>
                        <a:pt x="3045" y="36065"/>
                      </a:lnTo>
                      <a:lnTo>
                        <a:pt x="6558" y="39578"/>
                      </a:lnTo>
                      <a:lnTo>
                        <a:pt x="6792" y="39812"/>
                      </a:lnTo>
                      <a:lnTo>
                        <a:pt x="6886" y="39905"/>
                      </a:lnTo>
                      <a:lnTo>
                        <a:pt x="6886" y="39952"/>
                      </a:lnTo>
                      <a:lnTo>
                        <a:pt x="6886" y="39999"/>
                      </a:lnTo>
                      <a:lnTo>
                        <a:pt x="6886" y="40655"/>
                      </a:lnTo>
                      <a:lnTo>
                        <a:pt x="6886" y="41919"/>
                      </a:lnTo>
                      <a:lnTo>
                        <a:pt x="6886" y="44495"/>
                      </a:lnTo>
                      <a:lnTo>
                        <a:pt x="6886" y="49600"/>
                      </a:lnTo>
                      <a:lnTo>
                        <a:pt x="6886" y="54799"/>
                      </a:lnTo>
                      <a:lnTo>
                        <a:pt x="6886" y="54846"/>
                      </a:lnTo>
                      <a:lnTo>
                        <a:pt x="6839" y="54893"/>
                      </a:lnTo>
                      <a:lnTo>
                        <a:pt x="6792" y="54987"/>
                      </a:lnTo>
                      <a:lnTo>
                        <a:pt x="6792" y="55080"/>
                      </a:lnTo>
                      <a:lnTo>
                        <a:pt x="6839" y="55127"/>
                      </a:lnTo>
                      <a:lnTo>
                        <a:pt x="6886" y="55174"/>
                      </a:lnTo>
                      <a:lnTo>
                        <a:pt x="7026" y="55174"/>
                      </a:lnTo>
                      <a:lnTo>
                        <a:pt x="7073" y="55127"/>
                      </a:lnTo>
                      <a:lnTo>
                        <a:pt x="7120" y="55080"/>
                      </a:lnTo>
                      <a:lnTo>
                        <a:pt x="7167" y="54987"/>
                      </a:lnTo>
                      <a:lnTo>
                        <a:pt x="7120" y="54893"/>
                      </a:lnTo>
                      <a:lnTo>
                        <a:pt x="7026" y="54846"/>
                      </a:lnTo>
                      <a:lnTo>
                        <a:pt x="7073" y="54799"/>
                      </a:lnTo>
                      <a:lnTo>
                        <a:pt x="7073" y="49600"/>
                      </a:lnTo>
                      <a:lnTo>
                        <a:pt x="7073" y="44495"/>
                      </a:lnTo>
                      <a:lnTo>
                        <a:pt x="7073" y="41919"/>
                      </a:lnTo>
                      <a:lnTo>
                        <a:pt x="7073" y="40655"/>
                      </a:lnTo>
                      <a:lnTo>
                        <a:pt x="7073" y="39999"/>
                      </a:lnTo>
                      <a:lnTo>
                        <a:pt x="7073" y="39952"/>
                      </a:lnTo>
                      <a:lnTo>
                        <a:pt x="7073" y="39859"/>
                      </a:lnTo>
                      <a:lnTo>
                        <a:pt x="7026" y="39812"/>
                      </a:lnTo>
                      <a:lnTo>
                        <a:pt x="6886" y="39671"/>
                      </a:lnTo>
                      <a:lnTo>
                        <a:pt x="6651" y="39484"/>
                      </a:lnTo>
                      <a:lnTo>
                        <a:pt x="3185" y="35971"/>
                      </a:lnTo>
                      <a:lnTo>
                        <a:pt x="1406" y="34191"/>
                      </a:lnTo>
                      <a:lnTo>
                        <a:pt x="563" y="33348"/>
                      </a:lnTo>
                      <a:lnTo>
                        <a:pt x="328" y="33114"/>
                      </a:lnTo>
                      <a:lnTo>
                        <a:pt x="282" y="33067"/>
                      </a:lnTo>
                      <a:lnTo>
                        <a:pt x="282" y="32880"/>
                      </a:lnTo>
                      <a:lnTo>
                        <a:pt x="282" y="32271"/>
                      </a:lnTo>
                      <a:lnTo>
                        <a:pt x="282" y="375"/>
                      </a:lnTo>
                      <a:lnTo>
                        <a:pt x="282" y="329"/>
                      </a:lnTo>
                      <a:lnTo>
                        <a:pt x="375" y="282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8" y="48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1044963" y="1387200"/>
            <a:ext cx="382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1044963" y="2039400"/>
            <a:ext cx="3829500" cy="17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>
            <a:spLocks noGrp="1"/>
          </p:cNvSpPr>
          <p:nvPr>
            <p:ph type="pic" idx="2"/>
          </p:nvPr>
        </p:nvSpPr>
        <p:spPr>
          <a:xfrm>
            <a:off x="5369475" y="1041100"/>
            <a:ext cx="3061200" cy="3061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8" name="Google Shape;98;p7"/>
          <p:cNvGrpSpPr/>
          <p:nvPr/>
        </p:nvGrpSpPr>
        <p:grpSpPr>
          <a:xfrm>
            <a:off x="153589" y="2554269"/>
            <a:ext cx="8850885" cy="712310"/>
            <a:chOff x="153589" y="2554269"/>
            <a:chExt cx="8850885" cy="712310"/>
          </a:xfrm>
        </p:grpSpPr>
        <p:pic>
          <p:nvPicPr>
            <p:cNvPr id="99" name="Google Shape;99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4748" y="25542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11" y="291043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7"/>
          <p:cNvGrpSpPr/>
          <p:nvPr/>
        </p:nvGrpSpPr>
        <p:grpSpPr>
          <a:xfrm>
            <a:off x="-433283" y="-170791"/>
            <a:ext cx="11951197" cy="5987045"/>
            <a:chOff x="-433283" y="-170791"/>
            <a:chExt cx="11951197" cy="5987045"/>
          </a:xfrm>
        </p:grpSpPr>
        <p:grpSp>
          <p:nvGrpSpPr>
            <p:cNvPr id="102" name="Google Shape;102;p7"/>
            <p:cNvGrpSpPr/>
            <p:nvPr/>
          </p:nvGrpSpPr>
          <p:grpSpPr>
            <a:xfrm>
              <a:off x="-433283" y="1387209"/>
              <a:ext cx="1089899" cy="4429045"/>
              <a:chOff x="-433283" y="1387209"/>
              <a:chExt cx="1089899" cy="4429045"/>
            </a:xfrm>
          </p:grpSpPr>
          <p:grpSp>
            <p:nvGrpSpPr>
              <p:cNvPr id="103" name="Google Shape;103;p7"/>
              <p:cNvGrpSpPr/>
              <p:nvPr/>
            </p:nvGrpSpPr>
            <p:grpSpPr>
              <a:xfrm rot="10800000" flipH="1">
                <a:off x="-433283" y="1387209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04" name="Google Shape;104;p7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7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7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" name="Google Shape;107;p7"/>
              <p:cNvGrpSpPr/>
              <p:nvPr/>
            </p:nvGrpSpPr>
            <p:grpSpPr>
              <a:xfrm rot="10800000" flipH="1">
                <a:off x="159645" y="3314619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08" name="Google Shape;108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111;p7"/>
            <p:cNvGrpSpPr/>
            <p:nvPr/>
          </p:nvGrpSpPr>
          <p:grpSpPr>
            <a:xfrm>
              <a:off x="8494760" y="-170791"/>
              <a:ext cx="3023154" cy="4288809"/>
              <a:chOff x="8494760" y="-170791"/>
              <a:chExt cx="3023154" cy="4288809"/>
            </a:xfrm>
          </p:grpSpPr>
          <p:grpSp>
            <p:nvGrpSpPr>
              <p:cNvPr id="112" name="Google Shape;112;p7"/>
              <p:cNvGrpSpPr/>
              <p:nvPr/>
            </p:nvGrpSpPr>
            <p:grpSpPr>
              <a:xfrm>
                <a:off x="8613220" y="-64116"/>
                <a:ext cx="496972" cy="2501635"/>
                <a:chOff x="8153020" y="-1031841"/>
                <a:chExt cx="496972" cy="2501635"/>
              </a:xfrm>
            </p:grpSpPr>
            <p:sp>
              <p:nvSpPr>
                <p:cNvPr id="113" name="Google Shape;113;p7"/>
                <p:cNvSpPr/>
                <p:nvPr/>
              </p:nvSpPr>
              <p:spPr>
                <a:xfrm>
                  <a:off x="8327171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8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8" y="329"/>
                      </a:lnTo>
                      <a:lnTo>
                        <a:pt x="6838" y="375"/>
                      </a:lnTo>
                      <a:lnTo>
                        <a:pt x="6838" y="16066"/>
                      </a:lnTo>
                      <a:lnTo>
                        <a:pt x="6838" y="25808"/>
                      </a:lnTo>
                      <a:lnTo>
                        <a:pt x="6838" y="30632"/>
                      </a:lnTo>
                      <a:lnTo>
                        <a:pt x="6838" y="33067"/>
                      </a:lnTo>
                      <a:lnTo>
                        <a:pt x="6838" y="34285"/>
                      </a:lnTo>
                      <a:lnTo>
                        <a:pt x="6838" y="34566"/>
                      </a:lnTo>
                      <a:lnTo>
                        <a:pt x="6838" y="34613"/>
                      </a:lnTo>
                      <a:lnTo>
                        <a:pt x="6792" y="34613"/>
                      </a:lnTo>
                      <a:lnTo>
                        <a:pt x="6698" y="34753"/>
                      </a:lnTo>
                      <a:lnTo>
                        <a:pt x="6230" y="35175"/>
                      </a:lnTo>
                      <a:lnTo>
                        <a:pt x="2998" y="38407"/>
                      </a:lnTo>
                      <a:lnTo>
                        <a:pt x="1359" y="40046"/>
                      </a:lnTo>
                      <a:lnTo>
                        <a:pt x="562" y="40842"/>
                      </a:lnTo>
                      <a:lnTo>
                        <a:pt x="141" y="41264"/>
                      </a:lnTo>
                      <a:lnTo>
                        <a:pt x="94" y="41357"/>
                      </a:lnTo>
                      <a:lnTo>
                        <a:pt x="94" y="41451"/>
                      </a:lnTo>
                      <a:lnTo>
                        <a:pt x="94" y="41591"/>
                      </a:lnTo>
                      <a:lnTo>
                        <a:pt x="94" y="41872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0" y="54893"/>
                      </a:lnTo>
                      <a:lnTo>
                        <a:pt x="0" y="54987"/>
                      </a:lnTo>
                      <a:lnTo>
                        <a:pt x="0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1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872"/>
                      </a:lnTo>
                      <a:lnTo>
                        <a:pt x="235" y="41591"/>
                      </a:lnTo>
                      <a:lnTo>
                        <a:pt x="235" y="41451"/>
                      </a:lnTo>
                      <a:lnTo>
                        <a:pt x="235" y="41404"/>
                      </a:lnTo>
                      <a:lnTo>
                        <a:pt x="281" y="41404"/>
                      </a:lnTo>
                      <a:lnTo>
                        <a:pt x="656" y="40983"/>
                      </a:lnTo>
                      <a:lnTo>
                        <a:pt x="1499" y="40186"/>
                      </a:lnTo>
                      <a:lnTo>
                        <a:pt x="3138" y="38547"/>
                      </a:lnTo>
                      <a:lnTo>
                        <a:pt x="6370" y="35269"/>
                      </a:lnTo>
                      <a:lnTo>
                        <a:pt x="6792" y="34847"/>
                      </a:lnTo>
                      <a:lnTo>
                        <a:pt x="6885" y="34753"/>
                      </a:lnTo>
                      <a:lnTo>
                        <a:pt x="6979" y="34707"/>
                      </a:lnTo>
                      <a:lnTo>
                        <a:pt x="7026" y="34660"/>
                      </a:lnTo>
                      <a:lnTo>
                        <a:pt x="7026" y="34613"/>
                      </a:lnTo>
                      <a:lnTo>
                        <a:pt x="7026" y="34285"/>
                      </a:lnTo>
                      <a:lnTo>
                        <a:pt x="7026" y="33067"/>
                      </a:lnTo>
                      <a:lnTo>
                        <a:pt x="7026" y="30632"/>
                      </a:lnTo>
                      <a:lnTo>
                        <a:pt x="7026" y="25808"/>
                      </a:lnTo>
                      <a:lnTo>
                        <a:pt x="7026" y="16066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19" y="188"/>
                      </a:lnTo>
                      <a:lnTo>
                        <a:pt x="7073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7"/>
                <p:cNvSpPr/>
                <p:nvPr/>
              </p:nvSpPr>
              <p:spPr>
                <a:xfrm>
                  <a:off x="8233725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39" y="1"/>
                      </a:moveTo>
                      <a:lnTo>
                        <a:pt x="6792" y="48"/>
                      </a:lnTo>
                      <a:lnTo>
                        <a:pt x="6745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738"/>
                      </a:lnTo>
                      <a:lnTo>
                        <a:pt x="6839" y="25246"/>
                      </a:lnTo>
                      <a:lnTo>
                        <a:pt x="6839" y="29976"/>
                      </a:lnTo>
                      <a:lnTo>
                        <a:pt x="6839" y="32365"/>
                      </a:lnTo>
                      <a:lnTo>
                        <a:pt x="6839" y="33582"/>
                      </a:lnTo>
                      <a:lnTo>
                        <a:pt x="6839" y="33723"/>
                      </a:lnTo>
                      <a:lnTo>
                        <a:pt x="6839" y="33770"/>
                      </a:lnTo>
                      <a:lnTo>
                        <a:pt x="6839" y="33817"/>
                      </a:lnTo>
                      <a:lnTo>
                        <a:pt x="6651" y="34004"/>
                      </a:lnTo>
                      <a:lnTo>
                        <a:pt x="6230" y="34426"/>
                      </a:lnTo>
                      <a:lnTo>
                        <a:pt x="2998" y="37704"/>
                      </a:lnTo>
                      <a:lnTo>
                        <a:pt x="1359" y="39296"/>
                      </a:lnTo>
                      <a:lnTo>
                        <a:pt x="563" y="40140"/>
                      </a:lnTo>
                      <a:lnTo>
                        <a:pt x="141" y="40561"/>
                      </a:lnTo>
                      <a:lnTo>
                        <a:pt x="94" y="40561"/>
                      </a:lnTo>
                      <a:lnTo>
                        <a:pt x="94" y="40608"/>
                      </a:lnTo>
                      <a:lnTo>
                        <a:pt x="94" y="40702"/>
                      </a:lnTo>
                      <a:lnTo>
                        <a:pt x="94" y="40842"/>
                      </a:lnTo>
                      <a:lnTo>
                        <a:pt x="94" y="41170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7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8" y="55080"/>
                      </a:lnTo>
                      <a:lnTo>
                        <a:pt x="328" y="54987"/>
                      </a:lnTo>
                      <a:lnTo>
                        <a:pt x="328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1170"/>
                      </a:lnTo>
                      <a:lnTo>
                        <a:pt x="235" y="40842"/>
                      </a:lnTo>
                      <a:lnTo>
                        <a:pt x="235" y="40702"/>
                      </a:lnTo>
                      <a:lnTo>
                        <a:pt x="235" y="40655"/>
                      </a:lnTo>
                      <a:lnTo>
                        <a:pt x="282" y="40655"/>
                      </a:lnTo>
                      <a:lnTo>
                        <a:pt x="656" y="40233"/>
                      </a:lnTo>
                      <a:lnTo>
                        <a:pt x="1452" y="39437"/>
                      </a:lnTo>
                      <a:lnTo>
                        <a:pt x="3092" y="37798"/>
                      </a:lnTo>
                      <a:lnTo>
                        <a:pt x="6370" y="34566"/>
                      </a:lnTo>
                      <a:lnTo>
                        <a:pt x="6792" y="34144"/>
                      </a:lnTo>
                      <a:lnTo>
                        <a:pt x="7026" y="33910"/>
                      </a:lnTo>
                      <a:lnTo>
                        <a:pt x="7026" y="33863"/>
                      </a:lnTo>
                      <a:lnTo>
                        <a:pt x="7026" y="33817"/>
                      </a:lnTo>
                      <a:lnTo>
                        <a:pt x="7026" y="33723"/>
                      </a:lnTo>
                      <a:lnTo>
                        <a:pt x="7026" y="33582"/>
                      </a:lnTo>
                      <a:lnTo>
                        <a:pt x="7026" y="32365"/>
                      </a:lnTo>
                      <a:lnTo>
                        <a:pt x="7026" y="29976"/>
                      </a:lnTo>
                      <a:lnTo>
                        <a:pt x="7026" y="25246"/>
                      </a:lnTo>
                      <a:lnTo>
                        <a:pt x="7026" y="15738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69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7"/>
                <p:cNvSpPr/>
                <p:nvPr/>
              </p:nvSpPr>
              <p:spPr>
                <a:xfrm>
                  <a:off x="8153020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6886" y="1"/>
                      </a:moveTo>
                      <a:lnTo>
                        <a:pt x="6792" y="48"/>
                      </a:lnTo>
                      <a:lnTo>
                        <a:pt x="6792" y="94"/>
                      </a:lnTo>
                      <a:lnTo>
                        <a:pt x="6745" y="188"/>
                      </a:lnTo>
                      <a:lnTo>
                        <a:pt x="6792" y="282"/>
                      </a:lnTo>
                      <a:lnTo>
                        <a:pt x="6839" y="329"/>
                      </a:lnTo>
                      <a:lnTo>
                        <a:pt x="6839" y="375"/>
                      </a:lnTo>
                      <a:lnTo>
                        <a:pt x="6839" y="15363"/>
                      </a:lnTo>
                      <a:lnTo>
                        <a:pt x="6839" y="24684"/>
                      </a:lnTo>
                      <a:lnTo>
                        <a:pt x="6839" y="29367"/>
                      </a:lnTo>
                      <a:lnTo>
                        <a:pt x="6839" y="31709"/>
                      </a:lnTo>
                      <a:lnTo>
                        <a:pt x="6839" y="32880"/>
                      </a:lnTo>
                      <a:lnTo>
                        <a:pt x="6839" y="33020"/>
                      </a:lnTo>
                      <a:lnTo>
                        <a:pt x="6839" y="33067"/>
                      </a:lnTo>
                      <a:lnTo>
                        <a:pt x="6839" y="33114"/>
                      </a:lnTo>
                      <a:lnTo>
                        <a:pt x="6652" y="33301"/>
                      </a:lnTo>
                      <a:lnTo>
                        <a:pt x="6230" y="33723"/>
                      </a:lnTo>
                      <a:lnTo>
                        <a:pt x="2951" y="36955"/>
                      </a:lnTo>
                      <a:lnTo>
                        <a:pt x="1359" y="38594"/>
                      </a:lnTo>
                      <a:lnTo>
                        <a:pt x="516" y="39390"/>
                      </a:lnTo>
                      <a:lnTo>
                        <a:pt x="94" y="39812"/>
                      </a:lnTo>
                      <a:lnTo>
                        <a:pt x="94" y="39859"/>
                      </a:lnTo>
                      <a:lnTo>
                        <a:pt x="94" y="39905"/>
                      </a:lnTo>
                      <a:lnTo>
                        <a:pt x="94" y="39999"/>
                      </a:lnTo>
                      <a:lnTo>
                        <a:pt x="94" y="40140"/>
                      </a:lnTo>
                      <a:lnTo>
                        <a:pt x="94" y="40421"/>
                      </a:lnTo>
                      <a:lnTo>
                        <a:pt x="94" y="54799"/>
                      </a:lnTo>
                      <a:lnTo>
                        <a:pt x="94" y="54846"/>
                      </a:lnTo>
                      <a:lnTo>
                        <a:pt x="1" y="54893"/>
                      </a:lnTo>
                      <a:lnTo>
                        <a:pt x="1" y="54987"/>
                      </a:lnTo>
                      <a:lnTo>
                        <a:pt x="1" y="55080"/>
                      </a:lnTo>
                      <a:lnTo>
                        <a:pt x="48" y="55127"/>
                      </a:lnTo>
                      <a:lnTo>
                        <a:pt x="94" y="55174"/>
                      </a:lnTo>
                      <a:lnTo>
                        <a:pt x="235" y="55174"/>
                      </a:lnTo>
                      <a:lnTo>
                        <a:pt x="282" y="55127"/>
                      </a:lnTo>
                      <a:lnTo>
                        <a:pt x="329" y="55080"/>
                      </a:lnTo>
                      <a:lnTo>
                        <a:pt x="329" y="54987"/>
                      </a:lnTo>
                      <a:lnTo>
                        <a:pt x="329" y="54893"/>
                      </a:lnTo>
                      <a:lnTo>
                        <a:pt x="235" y="54846"/>
                      </a:lnTo>
                      <a:lnTo>
                        <a:pt x="235" y="54799"/>
                      </a:lnTo>
                      <a:lnTo>
                        <a:pt x="235" y="40421"/>
                      </a:lnTo>
                      <a:lnTo>
                        <a:pt x="235" y="40140"/>
                      </a:lnTo>
                      <a:lnTo>
                        <a:pt x="235" y="39999"/>
                      </a:lnTo>
                      <a:lnTo>
                        <a:pt x="235" y="39952"/>
                      </a:lnTo>
                      <a:lnTo>
                        <a:pt x="235" y="39905"/>
                      </a:lnTo>
                      <a:lnTo>
                        <a:pt x="282" y="39905"/>
                      </a:lnTo>
                      <a:lnTo>
                        <a:pt x="656" y="39531"/>
                      </a:lnTo>
                      <a:lnTo>
                        <a:pt x="1453" y="38688"/>
                      </a:lnTo>
                      <a:lnTo>
                        <a:pt x="3092" y="37095"/>
                      </a:lnTo>
                      <a:lnTo>
                        <a:pt x="6324" y="33817"/>
                      </a:lnTo>
                      <a:lnTo>
                        <a:pt x="6745" y="33395"/>
                      </a:lnTo>
                      <a:lnTo>
                        <a:pt x="6979" y="33208"/>
                      </a:lnTo>
                      <a:lnTo>
                        <a:pt x="6979" y="33161"/>
                      </a:lnTo>
                      <a:lnTo>
                        <a:pt x="7026" y="33161"/>
                      </a:lnTo>
                      <a:lnTo>
                        <a:pt x="7026" y="33114"/>
                      </a:lnTo>
                      <a:lnTo>
                        <a:pt x="7026" y="33020"/>
                      </a:lnTo>
                      <a:lnTo>
                        <a:pt x="7026" y="32880"/>
                      </a:lnTo>
                      <a:lnTo>
                        <a:pt x="7026" y="31709"/>
                      </a:lnTo>
                      <a:lnTo>
                        <a:pt x="7026" y="29367"/>
                      </a:lnTo>
                      <a:lnTo>
                        <a:pt x="7026" y="24684"/>
                      </a:lnTo>
                      <a:lnTo>
                        <a:pt x="7026" y="15363"/>
                      </a:lnTo>
                      <a:lnTo>
                        <a:pt x="7026" y="375"/>
                      </a:lnTo>
                      <a:lnTo>
                        <a:pt x="7026" y="329"/>
                      </a:lnTo>
                      <a:lnTo>
                        <a:pt x="7073" y="282"/>
                      </a:lnTo>
                      <a:lnTo>
                        <a:pt x="7120" y="188"/>
                      </a:lnTo>
                      <a:lnTo>
                        <a:pt x="7120" y="94"/>
                      </a:lnTo>
                      <a:lnTo>
                        <a:pt x="7073" y="48"/>
                      </a:lnTo>
                      <a:lnTo>
                        <a:pt x="702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116;p7"/>
              <p:cNvGrpSpPr/>
              <p:nvPr/>
            </p:nvGrpSpPr>
            <p:grpSpPr>
              <a:xfrm rot="10800000" flipH="1">
                <a:off x="8494760" y="-170791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17" name="Google Shape;117;p7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7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" name="Google Shape;119;p7"/>
              <p:cNvGrpSpPr/>
              <p:nvPr/>
            </p:nvGrpSpPr>
            <p:grpSpPr>
              <a:xfrm>
                <a:off x="8646804" y="2873571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20" name="Google Shape;120;p7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7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7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233089" y="658607"/>
            <a:ext cx="8862197" cy="3364110"/>
            <a:chOff x="233089" y="658607"/>
            <a:chExt cx="8862197" cy="3364110"/>
          </a:xfrm>
        </p:grpSpPr>
        <p:pic>
          <p:nvPicPr>
            <p:cNvPr id="126" name="Google Shape;12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85561" y="6586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9511" y="366656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8"/>
          <p:cNvGrpSpPr/>
          <p:nvPr/>
        </p:nvGrpSpPr>
        <p:grpSpPr>
          <a:xfrm>
            <a:off x="-174526" y="-458662"/>
            <a:ext cx="11753515" cy="6039069"/>
            <a:chOff x="-174526" y="-458662"/>
            <a:chExt cx="11753515" cy="603906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-174526" y="4072246"/>
              <a:ext cx="3556817" cy="1508160"/>
              <a:chOff x="-174526" y="4072246"/>
              <a:chExt cx="3556817" cy="1508160"/>
            </a:xfrm>
          </p:grpSpPr>
          <p:grpSp>
            <p:nvGrpSpPr>
              <p:cNvPr id="130" name="Google Shape;130;p8"/>
              <p:cNvGrpSpPr/>
              <p:nvPr/>
            </p:nvGrpSpPr>
            <p:grpSpPr>
              <a:xfrm rot="-5400000" flipH="1">
                <a:off x="510335" y="3998805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31" name="Google Shape;131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" name="Google Shape;133;p8"/>
              <p:cNvGrpSpPr/>
              <p:nvPr/>
            </p:nvGrpSpPr>
            <p:grpSpPr>
              <a:xfrm rot="-5400000" flipH="1">
                <a:off x="-182086" y="4203914"/>
                <a:ext cx="719954" cy="456619"/>
                <a:chOff x="5647214" y="3680345"/>
                <a:chExt cx="719954" cy="456619"/>
              </a:xfrm>
            </p:grpSpPr>
            <p:sp>
              <p:nvSpPr>
                <p:cNvPr id="134" name="Google Shape;134;p8"/>
                <p:cNvSpPr/>
                <p:nvPr/>
              </p:nvSpPr>
              <p:spPr>
                <a:xfrm>
                  <a:off x="5647214" y="3680345"/>
                  <a:ext cx="719954" cy="45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9" h="10071" extrusionOk="0">
                      <a:moveTo>
                        <a:pt x="15691" y="1"/>
                      </a:moveTo>
                      <a:lnTo>
                        <a:pt x="15644" y="48"/>
                      </a:lnTo>
                      <a:lnTo>
                        <a:pt x="15550" y="48"/>
                      </a:lnTo>
                      <a:lnTo>
                        <a:pt x="15503" y="141"/>
                      </a:lnTo>
                      <a:lnTo>
                        <a:pt x="15503" y="188"/>
                      </a:lnTo>
                      <a:lnTo>
                        <a:pt x="15550" y="282"/>
                      </a:lnTo>
                      <a:lnTo>
                        <a:pt x="15597" y="329"/>
                      </a:lnTo>
                      <a:lnTo>
                        <a:pt x="15597" y="375"/>
                      </a:lnTo>
                      <a:lnTo>
                        <a:pt x="15597" y="3513"/>
                      </a:lnTo>
                      <a:lnTo>
                        <a:pt x="15597" y="5574"/>
                      </a:lnTo>
                      <a:lnTo>
                        <a:pt x="15597" y="6605"/>
                      </a:lnTo>
                      <a:lnTo>
                        <a:pt x="15597" y="6839"/>
                      </a:lnTo>
                      <a:lnTo>
                        <a:pt x="15597" y="6979"/>
                      </a:lnTo>
                      <a:lnTo>
                        <a:pt x="15550" y="7026"/>
                      </a:lnTo>
                      <a:lnTo>
                        <a:pt x="15222" y="7401"/>
                      </a:lnTo>
                      <a:lnTo>
                        <a:pt x="13817" y="8759"/>
                      </a:lnTo>
                      <a:lnTo>
                        <a:pt x="13115" y="9462"/>
                      </a:lnTo>
                      <a:lnTo>
                        <a:pt x="12787" y="9790"/>
                      </a:lnTo>
                      <a:lnTo>
                        <a:pt x="12787" y="9836"/>
                      </a:lnTo>
                      <a:lnTo>
                        <a:pt x="375" y="9836"/>
                      </a:lnTo>
                      <a:lnTo>
                        <a:pt x="282" y="9743"/>
                      </a:lnTo>
                      <a:lnTo>
                        <a:pt x="188" y="9696"/>
                      </a:lnTo>
                      <a:lnTo>
                        <a:pt x="141" y="9743"/>
                      </a:lnTo>
                      <a:lnTo>
                        <a:pt x="47" y="9790"/>
                      </a:lnTo>
                      <a:lnTo>
                        <a:pt x="47" y="9836"/>
                      </a:lnTo>
                      <a:lnTo>
                        <a:pt x="1" y="9883"/>
                      </a:lnTo>
                      <a:lnTo>
                        <a:pt x="47" y="9977"/>
                      </a:lnTo>
                      <a:lnTo>
                        <a:pt x="47" y="10024"/>
                      </a:lnTo>
                      <a:lnTo>
                        <a:pt x="141" y="10071"/>
                      </a:lnTo>
                      <a:lnTo>
                        <a:pt x="282" y="10071"/>
                      </a:lnTo>
                      <a:lnTo>
                        <a:pt x="375" y="9977"/>
                      </a:lnTo>
                      <a:lnTo>
                        <a:pt x="12881" y="9977"/>
                      </a:lnTo>
                      <a:lnTo>
                        <a:pt x="12881" y="9930"/>
                      </a:lnTo>
                      <a:lnTo>
                        <a:pt x="13255" y="9602"/>
                      </a:lnTo>
                      <a:lnTo>
                        <a:pt x="13958" y="8900"/>
                      </a:lnTo>
                      <a:lnTo>
                        <a:pt x="15316" y="7495"/>
                      </a:lnTo>
                      <a:lnTo>
                        <a:pt x="15691" y="7167"/>
                      </a:lnTo>
                      <a:lnTo>
                        <a:pt x="15738" y="7073"/>
                      </a:lnTo>
                      <a:lnTo>
                        <a:pt x="15784" y="7073"/>
                      </a:lnTo>
                      <a:lnTo>
                        <a:pt x="15784" y="7026"/>
                      </a:lnTo>
                      <a:lnTo>
                        <a:pt x="15784" y="6839"/>
                      </a:lnTo>
                      <a:lnTo>
                        <a:pt x="15784" y="6605"/>
                      </a:lnTo>
                      <a:lnTo>
                        <a:pt x="15784" y="5574"/>
                      </a:lnTo>
                      <a:lnTo>
                        <a:pt x="15784" y="3513"/>
                      </a:lnTo>
                      <a:lnTo>
                        <a:pt x="15784" y="375"/>
                      </a:lnTo>
                      <a:lnTo>
                        <a:pt x="15784" y="329"/>
                      </a:lnTo>
                      <a:lnTo>
                        <a:pt x="15831" y="282"/>
                      </a:lnTo>
                      <a:lnTo>
                        <a:pt x="15878" y="188"/>
                      </a:lnTo>
                      <a:lnTo>
                        <a:pt x="15878" y="141"/>
                      </a:lnTo>
                      <a:lnTo>
                        <a:pt x="15831" y="48"/>
                      </a:lnTo>
                      <a:lnTo>
                        <a:pt x="15784" y="48"/>
                      </a:lnTo>
                      <a:lnTo>
                        <a:pt x="1569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8"/>
                <p:cNvSpPr/>
                <p:nvPr/>
              </p:nvSpPr>
              <p:spPr>
                <a:xfrm>
                  <a:off x="5647214" y="3680345"/>
                  <a:ext cx="654120" cy="39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7" h="8760" extrusionOk="0">
                      <a:moveTo>
                        <a:pt x="14239" y="1"/>
                      </a:moveTo>
                      <a:lnTo>
                        <a:pt x="14192" y="48"/>
                      </a:lnTo>
                      <a:lnTo>
                        <a:pt x="14145" y="48"/>
                      </a:lnTo>
                      <a:lnTo>
                        <a:pt x="14098" y="141"/>
                      </a:lnTo>
                      <a:lnTo>
                        <a:pt x="14098" y="188"/>
                      </a:lnTo>
                      <a:lnTo>
                        <a:pt x="14098" y="282"/>
                      </a:lnTo>
                      <a:lnTo>
                        <a:pt x="14192" y="329"/>
                      </a:lnTo>
                      <a:lnTo>
                        <a:pt x="14192" y="375"/>
                      </a:lnTo>
                      <a:lnTo>
                        <a:pt x="14192" y="3232"/>
                      </a:lnTo>
                      <a:lnTo>
                        <a:pt x="14192" y="5059"/>
                      </a:lnTo>
                      <a:lnTo>
                        <a:pt x="14192" y="5996"/>
                      </a:lnTo>
                      <a:lnTo>
                        <a:pt x="14192" y="6230"/>
                      </a:lnTo>
                      <a:lnTo>
                        <a:pt x="14192" y="6324"/>
                      </a:lnTo>
                      <a:lnTo>
                        <a:pt x="14145" y="6370"/>
                      </a:lnTo>
                      <a:lnTo>
                        <a:pt x="13817" y="6698"/>
                      </a:lnTo>
                      <a:lnTo>
                        <a:pt x="12740" y="7776"/>
                      </a:lnTo>
                      <a:lnTo>
                        <a:pt x="12225" y="8291"/>
                      </a:lnTo>
                      <a:lnTo>
                        <a:pt x="12084" y="8431"/>
                      </a:lnTo>
                      <a:lnTo>
                        <a:pt x="12038" y="8478"/>
                      </a:lnTo>
                      <a:lnTo>
                        <a:pt x="11991" y="8525"/>
                      </a:lnTo>
                      <a:lnTo>
                        <a:pt x="375" y="8525"/>
                      </a:lnTo>
                      <a:lnTo>
                        <a:pt x="282" y="8431"/>
                      </a:lnTo>
                      <a:lnTo>
                        <a:pt x="188" y="8384"/>
                      </a:lnTo>
                      <a:lnTo>
                        <a:pt x="141" y="8431"/>
                      </a:lnTo>
                      <a:lnTo>
                        <a:pt x="47" y="8478"/>
                      </a:lnTo>
                      <a:lnTo>
                        <a:pt x="47" y="8525"/>
                      </a:lnTo>
                      <a:lnTo>
                        <a:pt x="1" y="8572"/>
                      </a:lnTo>
                      <a:lnTo>
                        <a:pt x="47" y="8665"/>
                      </a:lnTo>
                      <a:lnTo>
                        <a:pt x="47" y="8712"/>
                      </a:lnTo>
                      <a:lnTo>
                        <a:pt x="141" y="8759"/>
                      </a:lnTo>
                      <a:lnTo>
                        <a:pt x="282" y="8759"/>
                      </a:lnTo>
                      <a:lnTo>
                        <a:pt x="375" y="8665"/>
                      </a:lnTo>
                      <a:lnTo>
                        <a:pt x="12084" y="8665"/>
                      </a:lnTo>
                      <a:lnTo>
                        <a:pt x="12131" y="8619"/>
                      </a:lnTo>
                      <a:lnTo>
                        <a:pt x="12225" y="8572"/>
                      </a:lnTo>
                      <a:lnTo>
                        <a:pt x="12319" y="8431"/>
                      </a:lnTo>
                      <a:lnTo>
                        <a:pt x="12881" y="7869"/>
                      </a:lnTo>
                      <a:lnTo>
                        <a:pt x="13958" y="6839"/>
                      </a:lnTo>
                      <a:lnTo>
                        <a:pt x="14239" y="6511"/>
                      </a:lnTo>
                      <a:lnTo>
                        <a:pt x="14333" y="6417"/>
                      </a:lnTo>
                      <a:lnTo>
                        <a:pt x="14333" y="6370"/>
                      </a:lnTo>
                      <a:lnTo>
                        <a:pt x="14333" y="6230"/>
                      </a:lnTo>
                      <a:lnTo>
                        <a:pt x="14333" y="5996"/>
                      </a:lnTo>
                      <a:lnTo>
                        <a:pt x="14333" y="5059"/>
                      </a:lnTo>
                      <a:lnTo>
                        <a:pt x="14333" y="3232"/>
                      </a:lnTo>
                      <a:lnTo>
                        <a:pt x="14333" y="375"/>
                      </a:lnTo>
                      <a:lnTo>
                        <a:pt x="14333" y="329"/>
                      </a:lnTo>
                      <a:lnTo>
                        <a:pt x="14426" y="282"/>
                      </a:lnTo>
                      <a:lnTo>
                        <a:pt x="14426" y="188"/>
                      </a:lnTo>
                      <a:lnTo>
                        <a:pt x="14426" y="141"/>
                      </a:lnTo>
                      <a:lnTo>
                        <a:pt x="14379" y="48"/>
                      </a:lnTo>
                      <a:lnTo>
                        <a:pt x="14333" y="48"/>
                      </a:lnTo>
                      <a:lnTo>
                        <a:pt x="1423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5647214" y="3680345"/>
                  <a:ext cx="586156" cy="333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" h="7354" extrusionOk="0">
                      <a:moveTo>
                        <a:pt x="12740" y="1"/>
                      </a:moveTo>
                      <a:lnTo>
                        <a:pt x="12693" y="48"/>
                      </a:lnTo>
                      <a:lnTo>
                        <a:pt x="12646" y="48"/>
                      </a:lnTo>
                      <a:lnTo>
                        <a:pt x="12600" y="141"/>
                      </a:lnTo>
                      <a:lnTo>
                        <a:pt x="12600" y="188"/>
                      </a:lnTo>
                      <a:lnTo>
                        <a:pt x="12600" y="282"/>
                      </a:lnTo>
                      <a:lnTo>
                        <a:pt x="12693" y="329"/>
                      </a:lnTo>
                      <a:lnTo>
                        <a:pt x="12693" y="375"/>
                      </a:lnTo>
                      <a:lnTo>
                        <a:pt x="12693" y="3045"/>
                      </a:lnTo>
                      <a:lnTo>
                        <a:pt x="12693" y="4731"/>
                      </a:lnTo>
                      <a:lnTo>
                        <a:pt x="12693" y="5574"/>
                      </a:lnTo>
                      <a:lnTo>
                        <a:pt x="12693" y="5762"/>
                      </a:lnTo>
                      <a:lnTo>
                        <a:pt x="12693" y="5855"/>
                      </a:lnTo>
                      <a:lnTo>
                        <a:pt x="12693" y="5902"/>
                      </a:lnTo>
                      <a:lnTo>
                        <a:pt x="12646" y="5902"/>
                      </a:lnTo>
                      <a:lnTo>
                        <a:pt x="12365" y="6183"/>
                      </a:lnTo>
                      <a:lnTo>
                        <a:pt x="11757" y="6792"/>
                      </a:lnTo>
                      <a:lnTo>
                        <a:pt x="11476" y="7073"/>
                      </a:lnTo>
                      <a:lnTo>
                        <a:pt x="375" y="7073"/>
                      </a:lnTo>
                      <a:lnTo>
                        <a:pt x="282" y="7026"/>
                      </a:lnTo>
                      <a:lnTo>
                        <a:pt x="188" y="6979"/>
                      </a:lnTo>
                      <a:lnTo>
                        <a:pt x="141" y="7026"/>
                      </a:lnTo>
                      <a:lnTo>
                        <a:pt x="47" y="7026"/>
                      </a:lnTo>
                      <a:lnTo>
                        <a:pt x="47" y="7120"/>
                      </a:lnTo>
                      <a:lnTo>
                        <a:pt x="1" y="7167"/>
                      </a:lnTo>
                      <a:lnTo>
                        <a:pt x="47" y="7260"/>
                      </a:lnTo>
                      <a:lnTo>
                        <a:pt x="47" y="7307"/>
                      </a:lnTo>
                      <a:lnTo>
                        <a:pt x="141" y="7354"/>
                      </a:lnTo>
                      <a:lnTo>
                        <a:pt x="188" y="7354"/>
                      </a:lnTo>
                      <a:lnTo>
                        <a:pt x="282" y="7307"/>
                      </a:lnTo>
                      <a:lnTo>
                        <a:pt x="375" y="7260"/>
                      </a:lnTo>
                      <a:lnTo>
                        <a:pt x="11569" y="7260"/>
                      </a:lnTo>
                      <a:lnTo>
                        <a:pt x="11897" y="6932"/>
                      </a:lnTo>
                      <a:lnTo>
                        <a:pt x="12506" y="6324"/>
                      </a:lnTo>
                      <a:lnTo>
                        <a:pt x="12787" y="5996"/>
                      </a:lnTo>
                      <a:lnTo>
                        <a:pt x="12834" y="5949"/>
                      </a:lnTo>
                      <a:lnTo>
                        <a:pt x="12834" y="5902"/>
                      </a:lnTo>
                      <a:lnTo>
                        <a:pt x="12834" y="5762"/>
                      </a:lnTo>
                      <a:lnTo>
                        <a:pt x="12834" y="5574"/>
                      </a:lnTo>
                      <a:lnTo>
                        <a:pt x="12834" y="4731"/>
                      </a:lnTo>
                      <a:lnTo>
                        <a:pt x="12834" y="3045"/>
                      </a:lnTo>
                      <a:lnTo>
                        <a:pt x="12834" y="375"/>
                      </a:lnTo>
                      <a:lnTo>
                        <a:pt x="12834" y="329"/>
                      </a:lnTo>
                      <a:lnTo>
                        <a:pt x="12927" y="282"/>
                      </a:lnTo>
                      <a:lnTo>
                        <a:pt x="12927" y="188"/>
                      </a:lnTo>
                      <a:lnTo>
                        <a:pt x="12927" y="141"/>
                      </a:lnTo>
                      <a:lnTo>
                        <a:pt x="12881" y="48"/>
                      </a:lnTo>
                      <a:lnTo>
                        <a:pt x="12834" y="48"/>
                      </a:lnTo>
                      <a:lnTo>
                        <a:pt x="127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8"/>
              <p:cNvGrpSpPr/>
              <p:nvPr/>
            </p:nvGrpSpPr>
            <p:grpSpPr>
              <a:xfrm rot="5400000" flipH="1">
                <a:off x="1899967" y="4098083"/>
                <a:ext cx="724216" cy="2240431"/>
                <a:chOff x="8412092" y="4079564"/>
                <a:chExt cx="724216" cy="2240431"/>
              </a:xfrm>
            </p:grpSpPr>
            <p:sp>
              <p:nvSpPr>
                <p:cNvPr id="138" name="Google Shape;138;p8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0" name="Google Shape;140;p8"/>
            <p:cNvGrpSpPr/>
            <p:nvPr/>
          </p:nvGrpSpPr>
          <p:grpSpPr>
            <a:xfrm>
              <a:off x="6869569" y="-458662"/>
              <a:ext cx="4709420" cy="2698305"/>
              <a:chOff x="6869569" y="-458662"/>
              <a:chExt cx="4709420" cy="2698305"/>
            </a:xfrm>
          </p:grpSpPr>
          <p:grpSp>
            <p:nvGrpSpPr>
              <p:cNvPr id="141" name="Google Shape;141;p8"/>
              <p:cNvGrpSpPr/>
              <p:nvPr/>
            </p:nvGrpSpPr>
            <p:grpSpPr>
              <a:xfrm>
                <a:off x="8707879" y="99519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142" name="Google Shape;142;p8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8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8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8"/>
              <p:cNvGrpSpPr/>
              <p:nvPr/>
            </p:nvGrpSpPr>
            <p:grpSpPr>
              <a:xfrm rot="-5400000">
                <a:off x="8287415" y="-574954"/>
                <a:ext cx="286730" cy="1656452"/>
                <a:chOff x="7866335" y="-1031841"/>
                <a:chExt cx="286730" cy="1656452"/>
              </a:xfrm>
            </p:grpSpPr>
            <p:sp>
              <p:nvSpPr>
                <p:cNvPr id="147" name="Google Shape;147;p8"/>
                <p:cNvSpPr/>
                <p:nvPr/>
              </p:nvSpPr>
              <p:spPr>
                <a:xfrm>
                  <a:off x="7953433" y="-1031841"/>
                  <a:ext cx="199632" cy="1656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3" h="36534" extrusionOk="0">
                      <a:moveTo>
                        <a:pt x="4122" y="1"/>
                      </a:moveTo>
                      <a:lnTo>
                        <a:pt x="4075" y="48"/>
                      </a:lnTo>
                      <a:lnTo>
                        <a:pt x="4028" y="94"/>
                      </a:lnTo>
                      <a:lnTo>
                        <a:pt x="4028" y="188"/>
                      </a:lnTo>
                      <a:lnTo>
                        <a:pt x="4028" y="282"/>
                      </a:lnTo>
                      <a:lnTo>
                        <a:pt x="4122" y="329"/>
                      </a:lnTo>
                      <a:lnTo>
                        <a:pt x="4122" y="375"/>
                      </a:lnTo>
                      <a:lnTo>
                        <a:pt x="4122" y="12459"/>
                      </a:lnTo>
                      <a:lnTo>
                        <a:pt x="4122" y="19391"/>
                      </a:lnTo>
                      <a:lnTo>
                        <a:pt x="4122" y="22904"/>
                      </a:lnTo>
                      <a:lnTo>
                        <a:pt x="4122" y="24637"/>
                      </a:lnTo>
                      <a:lnTo>
                        <a:pt x="4122" y="25480"/>
                      </a:lnTo>
                      <a:lnTo>
                        <a:pt x="4122" y="25901"/>
                      </a:lnTo>
                      <a:lnTo>
                        <a:pt x="4075" y="25901"/>
                      </a:lnTo>
                      <a:lnTo>
                        <a:pt x="4075" y="25948"/>
                      </a:lnTo>
                      <a:lnTo>
                        <a:pt x="3981" y="26042"/>
                      </a:lnTo>
                      <a:lnTo>
                        <a:pt x="3841" y="26182"/>
                      </a:lnTo>
                      <a:lnTo>
                        <a:pt x="1874" y="28149"/>
                      </a:lnTo>
                      <a:lnTo>
                        <a:pt x="937" y="29086"/>
                      </a:lnTo>
                      <a:lnTo>
                        <a:pt x="422" y="29601"/>
                      </a:lnTo>
                      <a:lnTo>
                        <a:pt x="187" y="29836"/>
                      </a:lnTo>
                      <a:lnTo>
                        <a:pt x="141" y="29882"/>
                      </a:lnTo>
                      <a:lnTo>
                        <a:pt x="94" y="29929"/>
                      </a:lnTo>
                      <a:lnTo>
                        <a:pt x="94" y="30023"/>
                      </a:lnTo>
                      <a:lnTo>
                        <a:pt x="94" y="30210"/>
                      </a:lnTo>
                      <a:lnTo>
                        <a:pt x="94" y="36158"/>
                      </a:lnTo>
                      <a:lnTo>
                        <a:pt x="0" y="36252"/>
                      </a:lnTo>
                      <a:lnTo>
                        <a:pt x="0" y="36346"/>
                      </a:lnTo>
                      <a:lnTo>
                        <a:pt x="0" y="36393"/>
                      </a:lnTo>
                      <a:lnTo>
                        <a:pt x="47" y="36439"/>
                      </a:lnTo>
                      <a:lnTo>
                        <a:pt x="94" y="36486"/>
                      </a:lnTo>
                      <a:lnTo>
                        <a:pt x="141" y="36533"/>
                      </a:lnTo>
                      <a:lnTo>
                        <a:pt x="234" y="36486"/>
                      </a:lnTo>
                      <a:lnTo>
                        <a:pt x="281" y="36439"/>
                      </a:lnTo>
                      <a:lnTo>
                        <a:pt x="328" y="36393"/>
                      </a:lnTo>
                      <a:lnTo>
                        <a:pt x="328" y="36346"/>
                      </a:lnTo>
                      <a:lnTo>
                        <a:pt x="328" y="36252"/>
                      </a:lnTo>
                      <a:lnTo>
                        <a:pt x="234" y="36158"/>
                      </a:lnTo>
                      <a:lnTo>
                        <a:pt x="234" y="30210"/>
                      </a:lnTo>
                      <a:lnTo>
                        <a:pt x="234" y="30023"/>
                      </a:lnTo>
                      <a:lnTo>
                        <a:pt x="281" y="29976"/>
                      </a:lnTo>
                      <a:lnTo>
                        <a:pt x="328" y="29929"/>
                      </a:lnTo>
                      <a:lnTo>
                        <a:pt x="562" y="29695"/>
                      </a:lnTo>
                      <a:lnTo>
                        <a:pt x="1030" y="29227"/>
                      </a:lnTo>
                      <a:lnTo>
                        <a:pt x="2014" y="28243"/>
                      </a:lnTo>
                      <a:lnTo>
                        <a:pt x="3934" y="26323"/>
                      </a:lnTo>
                      <a:lnTo>
                        <a:pt x="4122" y="26135"/>
                      </a:lnTo>
                      <a:lnTo>
                        <a:pt x="4169" y="26089"/>
                      </a:lnTo>
                      <a:lnTo>
                        <a:pt x="4215" y="26042"/>
                      </a:lnTo>
                      <a:lnTo>
                        <a:pt x="4309" y="25948"/>
                      </a:lnTo>
                      <a:lnTo>
                        <a:pt x="4309" y="25480"/>
                      </a:lnTo>
                      <a:lnTo>
                        <a:pt x="4309" y="24637"/>
                      </a:lnTo>
                      <a:lnTo>
                        <a:pt x="4309" y="22904"/>
                      </a:lnTo>
                      <a:lnTo>
                        <a:pt x="4309" y="19391"/>
                      </a:lnTo>
                      <a:lnTo>
                        <a:pt x="4309" y="12459"/>
                      </a:lnTo>
                      <a:lnTo>
                        <a:pt x="4309" y="375"/>
                      </a:lnTo>
                      <a:lnTo>
                        <a:pt x="4262" y="329"/>
                      </a:lnTo>
                      <a:lnTo>
                        <a:pt x="4356" y="282"/>
                      </a:lnTo>
                      <a:lnTo>
                        <a:pt x="4403" y="188"/>
                      </a:lnTo>
                      <a:lnTo>
                        <a:pt x="4356" y="94"/>
                      </a:lnTo>
                      <a:lnTo>
                        <a:pt x="4309" y="48"/>
                      </a:lnTo>
                      <a:lnTo>
                        <a:pt x="426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>
                  <a:off x="7866335" y="-1031841"/>
                  <a:ext cx="199677" cy="160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4" h="35456" extrusionOk="0">
                      <a:moveTo>
                        <a:pt x="4169" y="1"/>
                      </a:moveTo>
                      <a:lnTo>
                        <a:pt x="4122" y="48"/>
                      </a:lnTo>
                      <a:lnTo>
                        <a:pt x="4076" y="94"/>
                      </a:lnTo>
                      <a:lnTo>
                        <a:pt x="4076" y="188"/>
                      </a:lnTo>
                      <a:lnTo>
                        <a:pt x="4076" y="282"/>
                      </a:lnTo>
                      <a:lnTo>
                        <a:pt x="4169" y="329"/>
                      </a:lnTo>
                      <a:lnTo>
                        <a:pt x="4169" y="375"/>
                      </a:lnTo>
                      <a:lnTo>
                        <a:pt x="4169" y="11944"/>
                      </a:lnTo>
                      <a:lnTo>
                        <a:pt x="4169" y="18595"/>
                      </a:lnTo>
                      <a:lnTo>
                        <a:pt x="4169" y="21967"/>
                      </a:lnTo>
                      <a:lnTo>
                        <a:pt x="4169" y="23606"/>
                      </a:lnTo>
                      <a:lnTo>
                        <a:pt x="4169" y="24449"/>
                      </a:lnTo>
                      <a:lnTo>
                        <a:pt x="4169" y="24684"/>
                      </a:lnTo>
                      <a:lnTo>
                        <a:pt x="4169" y="24777"/>
                      </a:lnTo>
                      <a:lnTo>
                        <a:pt x="4169" y="24824"/>
                      </a:lnTo>
                      <a:lnTo>
                        <a:pt x="4122" y="24824"/>
                      </a:lnTo>
                      <a:lnTo>
                        <a:pt x="3888" y="25105"/>
                      </a:lnTo>
                      <a:lnTo>
                        <a:pt x="1921" y="27072"/>
                      </a:lnTo>
                      <a:lnTo>
                        <a:pt x="938" y="28009"/>
                      </a:lnTo>
                      <a:lnTo>
                        <a:pt x="469" y="28524"/>
                      </a:lnTo>
                      <a:lnTo>
                        <a:pt x="235" y="28758"/>
                      </a:lnTo>
                      <a:lnTo>
                        <a:pt x="141" y="28805"/>
                      </a:lnTo>
                      <a:lnTo>
                        <a:pt x="94" y="28852"/>
                      </a:lnTo>
                      <a:lnTo>
                        <a:pt x="94" y="28946"/>
                      </a:lnTo>
                      <a:lnTo>
                        <a:pt x="94" y="29133"/>
                      </a:lnTo>
                      <a:lnTo>
                        <a:pt x="94" y="35081"/>
                      </a:lnTo>
                      <a:lnTo>
                        <a:pt x="48" y="35175"/>
                      </a:lnTo>
                      <a:lnTo>
                        <a:pt x="1" y="35269"/>
                      </a:lnTo>
                      <a:lnTo>
                        <a:pt x="48" y="35315"/>
                      </a:lnTo>
                      <a:lnTo>
                        <a:pt x="48" y="35362"/>
                      </a:lnTo>
                      <a:lnTo>
                        <a:pt x="141" y="35409"/>
                      </a:lnTo>
                      <a:lnTo>
                        <a:pt x="188" y="35456"/>
                      </a:lnTo>
                      <a:lnTo>
                        <a:pt x="282" y="35409"/>
                      </a:lnTo>
                      <a:lnTo>
                        <a:pt x="329" y="35362"/>
                      </a:lnTo>
                      <a:lnTo>
                        <a:pt x="375" y="35315"/>
                      </a:lnTo>
                      <a:lnTo>
                        <a:pt x="375" y="35269"/>
                      </a:lnTo>
                      <a:lnTo>
                        <a:pt x="329" y="35175"/>
                      </a:lnTo>
                      <a:lnTo>
                        <a:pt x="282" y="35081"/>
                      </a:lnTo>
                      <a:lnTo>
                        <a:pt x="282" y="29133"/>
                      </a:lnTo>
                      <a:lnTo>
                        <a:pt x="282" y="28946"/>
                      </a:lnTo>
                      <a:lnTo>
                        <a:pt x="282" y="28899"/>
                      </a:lnTo>
                      <a:lnTo>
                        <a:pt x="329" y="28852"/>
                      </a:lnTo>
                      <a:lnTo>
                        <a:pt x="610" y="28618"/>
                      </a:lnTo>
                      <a:lnTo>
                        <a:pt x="1078" y="28149"/>
                      </a:lnTo>
                      <a:lnTo>
                        <a:pt x="2062" y="27166"/>
                      </a:lnTo>
                      <a:lnTo>
                        <a:pt x="3982" y="25246"/>
                      </a:lnTo>
                      <a:lnTo>
                        <a:pt x="4310" y="24918"/>
                      </a:lnTo>
                      <a:lnTo>
                        <a:pt x="4310" y="24871"/>
                      </a:lnTo>
                      <a:lnTo>
                        <a:pt x="4310" y="24824"/>
                      </a:lnTo>
                      <a:lnTo>
                        <a:pt x="4310" y="24777"/>
                      </a:lnTo>
                      <a:lnTo>
                        <a:pt x="4310" y="24684"/>
                      </a:lnTo>
                      <a:lnTo>
                        <a:pt x="4310" y="24449"/>
                      </a:lnTo>
                      <a:lnTo>
                        <a:pt x="4310" y="23606"/>
                      </a:lnTo>
                      <a:lnTo>
                        <a:pt x="4310" y="21967"/>
                      </a:lnTo>
                      <a:lnTo>
                        <a:pt x="4310" y="18595"/>
                      </a:lnTo>
                      <a:lnTo>
                        <a:pt x="4310" y="11944"/>
                      </a:lnTo>
                      <a:lnTo>
                        <a:pt x="4310" y="375"/>
                      </a:lnTo>
                      <a:lnTo>
                        <a:pt x="4310" y="329"/>
                      </a:lnTo>
                      <a:lnTo>
                        <a:pt x="4403" y="282"/>
                      </a:lnTo>
                      <a:lnTo>
                        <a:pt x="4403" y="188"/>
                      </a:lnTo>
                      <a:lnTo>
                        <a:pt x="4403" y="94"/>
                      </a:lnTo>
                      <a:lnTo>
                        <a:pt x="4357" y="48"/>
                      </a:ln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8"/>
              <p:cNvGrpSpPr/>
              <p:nvPr/>
            </p:nvGrpSpPr>
            <p:grpSpPr>
              <a:xfrm rot="5400000">
                <a:off x="7652092" y="-1241185"/>
                <a:ext cx="983243" cy="2548289"/>
                <a:chOff x="8388742" y="-675060"/>
                <a:chExt cx="983243" cy="2548289"/>
              </a:xfrm>
            </p:grpSpPr>
            <p:sp>
              <p:nvSpPr>
                <p:cNvPr id="150" name="Google Shape;150;p8"/>
                <p:cNvSpPr/>
                <p:nvPr/>
              </p:nvSpPr>
              <p:spPr>
                <a:xfrm>
                  <a:off x="8388742" y="-675060"/>
                  <a:ext cx="983243" cy="254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6" h="56204" extrusionOk="0">
                      <a:moveTo>
                        <a:pt x="21405" y="0"/>
                      </a:moveTo>
                      <a:lnTo>
                        <a:pt x="21358" y="47"/>
                      </a:lnTo>
                      <a:lnTo>
                        <a:pt x="21311" y="94"/>
                      </a:lnTo>
                      <a:lnTo>
                        <a:pt x="21311" y="188"/>
                      </a:lnTo>
                      <a:lnTo>
                        <a:pt x="21358" y="281"/>
                      </a:lnTo>
                      <a:lnTo>
                        <a:pt x="21405" y="328"/>
                      </a:lnTo>
                      <a:lnTo>
                        <a:pt x="21405" y="375"/>
                      </a:lnTo>
                      <a:lnTo>
                        <a:pt x="21405" y="46228"/>
                      </a:lnTo>
                      <a:lnTo>
                        <a:pt x="21405" y="47024"/>
                      </a:lnTo>
                      <a:lnTo>
                        <a:pt x="21358" y="47071"/>
                      </a:lnTo>
                      <a:lnTo>
                        <a:pt x="21311" y="47118"/>
                      </a:lnTo>
                      <a:lnTo>
                        <a:pt x="21171" y="47258"/>
                      </a:lnTo>
                      <a:lnTo>
                        <a:pt x="20843" y="47539"/>
                      </a:lnTo>
                      <a:lnTo>
                        <a:pt x="19719" y="48710"/>
                      </a:lnTo>
                      <a:lnTo>
                        <a:pt x="17377" y="51052"/>
                      </a:lnTo>
                      <a:lnTo>
                        <a:pt x="12740" y="55689"/>
                      </a:lnTo>
                      <a:lnTo>
                        <a:pt x="12553" y="55876"/>
                      </a:lnTo>
                      <a:lnTo>
                        <a:pt x="12506" y="55923"/>
                      </a:lnTo>
                      <a:lnTo>
                        <a:pt x="328" y="55923"/>
                      </a:lnTo>
                      <a:lnTo>
                        <a:pt x="328" y="55970"/>
                      </a:lnTo>
                      <a:lnTo>
                        <a:pt x="235" y="55876"/>
                      </a:lnTo>
                      <a:lnTo>
                        <a:pt x="141" y="55829"/>
                      </a:lnTo>
                      <a:lnTo>
                        <a:pt x="94" y="55876"/>
                      </a:lnTo>
                      <a:lnTo>
                        <a:pt x="47" y="55923"/>
                      </a:lnTo>
                      <a:lnTo>
                        <a:pt x="1" y="55970"/>
                      </a:lnTo>
                      <a:lnTo>
                        <a:pt x="1" y="56017"/>
                      </a:lnTo>
                      <a:lnTo>
                        <a:pt x="1" y="56110"/>
                      </a:lnTo>
                      <a:lnTo>
                        <a:pt x="47" y="56157"/>
                      </a:lnTo>
                      <a:lnTo>
                        <a:pt x="94" y="56204"/>
                      </a:lnTo>
                      <a:lnTo>
                        <a:pt x="235" y="56204"/>
                      </a:lnTo>
                      <a:lnTo>
                        <a:pt x="328" y="56110"/>
                      </a:lnTo>
                      <a:lnTo>
                        <a:pt x="12553" y="56110"/>
                      </a:lnTo>
                      <a:lnTo>
                        <a:pt x="12600" y="56063"/>
                      </a:lnTo>
                      <a:lnTo>
                        <a:pt x="12646" y="56017"/>
                      </a:lnTo>
                      <a:lnTo>
                        <a:pt x="12881" y="55782"/>
                      </a:lnTo>
                      <a:lnTo>
                        <a:pt x="17517" y="51146"/>
                      </a:lnTo>
                      <a:lnTo>
                        <a:pt x="19812" y="48851"/>
                      </a:lnTo>
                      <a:lnTo>
                        <a:pt x="20983" y="47680"/>
                      </a:lnTo>
                      <a:lnTo>
                        <a:pt x="21264" y="47399"/>
                      </a:lnTo>
                      <a:lnTo>
                        <a:pt x="21405" y="47258"/>
                      </a:lnTo>
                      <a:lnTo>
                        <a:pt x="21499" y="47165"/>
                      </a:lnTo>
                      <a:lnTo>
                        <a:pt x="21545" y="47118"/>
                      </a:lnTo>
                      <a:lnTo>
                        <a:pt x="21592" y="47071"/>
                      </a:lnTo>
                      <a:lnTo>
                        <a:pt x="21592" y="46228"/>
                      </a:lnTo>
                      <a:lnTo>
                        <a:pt x="21592" y="375"/>
                      </a:lnTo>
                      <a:lnTo>
                        <a:pt x="21592" y="328"/>
                      </a:lnTo>
                      <a:lnTo>
                        <a:pt x="21639" y="281"/>
                      </a:lnTo>
                      <a:lnTo>
                        <a:pt x="21686" y="188"/>
                      </a:lnTo>
                      <a:lnTo>
                        <a:pt x="21639" y="94"/>
                      </a:lnTo>
                      <a:lnTo>
                        <a:pt x="21639" y="47"/>
                      </a:lnTo>
                      <a:lnTo>
                        <a:pt x="215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8"/>
                <p:cNvSpPr/>
                <p:nvPr/>
              </p:nvSpPr>
              <p:spPr>
                <a:xfrm>
                  <a:off x="8388742" y="83024"/>
                  <a:ext cx="915324" cy="1715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8" h="37845" extrusionOk="0">
                      <a:moveTo>
                        <a:pt x="19906" y="1"/>
                      </a:moveTo>
                      <a:lnTo>
                        <a:pt x="19859" y="48"/>
                      </a:lnTo>
                      <a:lnTo>
                        <a:pt x="19812" y="95"/>
                      </a:lnTo>
                      <a:lnTo>
                        <a:pt x="19812" y="188"/>
                      </a:lnTo>
                      <a:lnTo>
                        <a:pt x="19812" y="282"/>
                      </a:lnTo>
                      <a:lnTo>
                        <a:pt x="19906" y="329"/>
                      </a:lnTo>
                      <a:lnTo>
                        <a:pt x="19906" y="376"/>
                      </a:lnTo>
                      <a:lnTo>
                        <a:pt x="19906" y="28805"/>
                      </a:lnTo>
                      <a:lnTo>
                        <a:pt x="19906" y="29555"/>
                      </a:lnTo>
                      <a:lnTo>
                        <a:pt x="19859" y="29601"/>
                      </a:lnTo>
                      <a:lnTo>
                        <a:pt x="19812" y="29648"/>
                      </a:lnTo>
                      <a:lnTo>
                        <a:pt x="19672" y="29789"/>
                      </a:lnTo>
                      <a:lnTo>
                        <a:pt x="19438" y="30023"/>
                      </a:lnTo>
                      <a:lnTo>
                        <a:pt x="18361" y="31053"/>
                      </a:lnTo>
                      <a:lnTo>
                        <a:pt x="16300" y="33161"/>
                      </a:lnTo>
                      <a:lnTo>
                        <a:pt x="12084" y="37376"/>
                      </a:lnTo>
                      <a:lnTo>
                        <a:pt x="11944" y="37517"/>
                      </a:lnTo>
                      <a:lnTo>
                        <a:pt x="11897" y="37564"/>
                      </a:lnTo>
                      <a:lnTo>
                        <a:pt x="11850" y="37610"/>
                      </a:lnTo>
                      <a:lnTo>
                        <a:pt x="328" y="37610"/>
                      </a:lnTo>
                      <a:lnTo>
                        <a:pt x="235" y="37517"/>
                      </a:lnTo>
                      <a:lnTo>
                        <a:pt x="94" y="37517"/>
                      </a:lnTo>
                      <a:lnTo>
                        <a:pt x="47" y="37564"/>
                      </a:lnTo>
                      <a:lnTo>
                        <a:pt x="1" y="37610"/>
                      </a:lnTo>
                      <a:lnTo>
                        <a:pt x="1" y="37704"/>
                      </a:lnTo>
                      <a:lnTo>
                        <a:pt x="1" y="37751"/>
                      </a:lnTo>
                      <a:lnTo>
                        <a:pt x="47" y="37798"/>
                      </a:lnTo>
                      <a:lnTo>
                        <a:pt x="94" y="37845"/>
                      </a:lnTo>
                      <a:lnTo>
                        <a:pt x="235" y="37845"/>
                      </a:lnTo>
                      <a:lnTo>
                        <a:pt x="328" y="37751"/>
                      </a:lnTo>
                      <a:lnTo>
                        <a:pt x="11944" y="37751"/>
                      </a:lnTo>
                      <a:lnTo>
                        <a:pt x="11991" y="37704"/>
                      </a:lnTo>
                      <a:lnTo>
                        <a:pt x="12038" y="37657"/>
                      </a:lnTo>
                      <a:lnTo>
                        <a:pt x="12225" y="37470"/>
                      </a:lnTo>
                      <a:lnTo>
                        <a:pt x="16393" y="33302"/>
                      </a:lnTo>
                      <a:lnTo>
                        <a:pt x="18501" y="31194"/>
                      </a:lnTo>
                      <a:lnTo>
                        <a:pt x="19531" y="30163"/>
                      </a:lnTo>
                      <a:lnTo>
                        <a:pt x="19812" y="29882"/>
                      </a:lnTo>
                      <a:lnTo>
                        <a:pt x="19953" y="29742"/>
                      </a:lnTo>
                      <a:lnTo>
                        <a:pt x="20000" y="29695"/>
                      </a:lnTo>
                      <a:lnTo>
                        <a:pt x="20047" y="29648"/>
                      </a:lnTo>
                      <a:lnTo>
                        <a:pt x="20093" y="29555"/>
                      </a:lnTo>
                      <a:lnTo>
                        <a:pt x="20093" y="28805"/>
                      </a:lnTo>
                      <a:lnTo>
                        <a:pt x="20093" y="376"/>
                      </a:lnTo>
                      <a:lnTo>
                        <a:pt x="20047" y="329"/>
                      </a:lnTo>
                      <a:lnTo>
                        <a:pt x="20140" y="282"/>
                      </a:lnTo>
                      <a:lnTo>
                        <a:pt x="20187" y="188"/>
                      </a:lnTo>
                      <a:lnTo>
                        <a:pt x="20140" y="95"/>
                      </a:lnTo>
                      <a:lnTo>
                        <a:pt x="20093" y="48"/>
                      </a:lnTo>
                      <a:lnTo>
                        <a:pt x="2004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8388742" y="839023"/>
                  <a:ext cx="843097" cy="88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5" h="19485" extrusionOk="0">
                      <a:moveTo>
                        <a:pt x="18314" y="1"/>
                      </a:moveTo>
                      <a:lnTo>
                        <a:pt x="18267" y="47"/>
                      </a:lnTo>
                      <a:lnTo>
                        <a:pt x="18220" y="94"/>
                      </a:lnTo>
                      <a:lnTo>
                        <a:pt x="18220" y="188"/>
                      </a:lnTo>
                      <a:lnTo>
                        <a:pt x="18267" y="282"/>
                      </a:lnTo>
                      <a:lnTo>
                        <a:pt x="18314" y="328"/>
                      </a:lnTo>
                      <a:lnTo>
                        <a:pt x="18314" y="375"/>
                      </a:lnTo>
                      <a:lnTo>
                        <a:pt x="18314" y="11616"/>
                      </a:lnTo>
                      <a:lnTo>
                        <a:pt x="18314" y="12225"/>
                      </a:lnTo>
                      <a:lnTo>
                        <a:pt x="18314" y="12272"/>
                      </a:lnTo>
                      <a:lnTo>
                        <a:pt x="18267" y="12319"/>
                      </a:lnTo>
                      <a:lnTo>
                        <a:pt x="18173" y="12412"/>
                      </a:lnTo>
                      <a:lnTo>
                        <a:pt x="17939" y="12646"/>
                      </a:lnTo>
                      <a:lnTo>
                        <a:pt x="17049" y="13536"/>
                      </a:lnTo>
                      <a:lnTo>
                        <a:pt x="15222" y="15363"/>
                      </a:lnTo>
                      <a:lnTo>
                        <a:pt x="11616" y="18969"/>
                      </a:lnTo>
                      <a:lnTo>
                        <a:pt x="11429" y="19157"/>
                      </a:lnTo>
                      <a:lnTo>
                        <a:pt x="11382" y="19204"/>
                      </a:lnTo>
                      <a:lnTo>
                        <a:pt x="328" y="19204"/>
                      </a:lnTo>
                      <a:lnTo>
                        <a:pt x="328" y="19250"/>
                      </a:lnTo>
                      <a:lnTo>
                        <a:pt x="235" y="19157"/>
                      </a:lnTo>
                      <a:lnTo>
                        <a:pt x="141" y="19110"/>
                      </a:lnTo>
                      <a:lnTo>
                        <a:pt x="94" y="19157"/>
                      </a:lnTo>
                      <a:lnTo>
                        <a:pt x="47" y="19204"/>
                      </a:lnTo>
                      <a:lnTo>
                        <a:pt x="1" y="19250"/>
                      </a:lnTo>
                      <a:lnTo>
                        <a:pt x="1" y="19297"/>
                      </a:lnTo>
                      <a:lnTo>
                        <a:pt x="1" y="19391"/>
                      </a:lnTo>
                      <a:lnTo>
                        <a:pt x="47" y="19438"/>
                      </a:lnTo>
                      <a:lnTo>
                        <a:pt x="94" y="19485"/>
                      </a:lnTo>
                      <a:lnTo>
                        <a:pt x="235" y="19485"/>
                      </a:lnTo>
                      <a:lnTo>
                        <a:pt x="328" y="19391"/>
                      </a:lnTo>
                      <a:lnTo>
                        <a:pt x="11429" y="19391"/>
                      </a:lnTo>
                      <a:lnTo>
                        <a:pt x="11476" y="19344"/>
                      </a:lnTo>
                      <a:lnTo>
                        <a:pt x="11569" y="19250"/>
                      </a:lnTo>
                      <a:lnTo>
                        <a:pt x="11710" y="19110"/>
                      </a:lnTo>
                      <a:lnTo>
                        <a:pt x="15316" y="15503"/>
                      </a:lnTo>
                      <a:lnTo>
                        <a:pt x="17143" y="13677"/>
                      </a:lnTo>
                      <a:lnTo>
                        <a:pt x="18080" y="12787"/>
                      </a:lnTo>
                      <a:lnTo>
                        <a:pt x="18267" y="12553"/>
                      </a:lnTo>
                      <a:lnTo>
                        <a:pt x="18407" y="12412"/>
                      </a:lnTo>
                      <a:lnTo>
                        <a:pt x="18454" y="12365"/>
                      </a:lnTo>
                      <a:lnTo>
                        <a:pt x="18501" y="12319"/>
                      </a:lnTo>
                      <a:lnTo>
                        <a:pt x="18501" y="12225"/>
                      </a:lnTo>
                      <a:lnTo>
                        <a:pt x="18501" y="11616"/>
                      </a:lnTo>
                      <a:lnTo>
                        <a:pt x="18501" y="375"/>
                      </a:lnTo>
                      <a:lnTo>
                        <a:pt x="18501" y="328"/>
                      </a:lnTo>
                      <a:lnTo>
                        <a:pt x="18548" y="282"/>
                      </a:lnTo>
                      <a:lnTo>
                        <a:pt x="18595" y="188"/>
                      </a:lnTo>
                      <a:lnTo>
                        <a:pt x="18548" y="94"/>
                      </a:lnTo>
                      <a:lnTo>
                        <a:pt x="18548" y="47"/>
                      </a:lnTo>
                      <a:lnTo>
                        <a:pt x="184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802588"/>
            <a:ext cx="4201200" cy="9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4" name="Google Shape;184;p11"/>
          <p:cNvSpPr txBox="1">
            <a:spLocks noGrp="1"/>
          </p:cNvSpPr>
          <p:nvPr>
            <p:ph type="subTitle" idx="1"/>
          </p:nvPr>
        </p:nvSpPr>
        <p:spPr>
          <a:xfrm>
            <a:off x="713225" y="2771888"/>
            <a:ext cx="25593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"/>
          <p:cNvSpPr txBox="1"/>
          <p:nvPr/>
        </p:nvSpPr>
        <p:spPr>
          <a:xfrm>
            <a:off x="4662475" y="3530925"/>
            <a:ext cx="37683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000" b="1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1"/>
          <p:cNvSpPr txBox="1">
            <a:spLocks noGrp="1"/>
          </p:cNvSpPr>
          <p:nvPr>
            <p:ph type="title"/>
          </p:nvPr>
        </p:nvSpPr>
        <p:spPr>
          <a:xfrm>
            <a:off x="4662475" y="539500"/>
            <a:ext cx="37683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1"/>
          </p:nvPr>
        </p:nvSpPr>
        <p:spPr>
          <a:xfrm>
            <a:off x="4662475" y="1678475"/>
            <a:ext cx="37683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2"/>
          <p:cNvGrpSpPr/>
          <p:nvPr/>
        </p:nvGrpSpPr>
        <p:grpSpPr>
          <a:xfrm>
            <a:off x="117114" y="1384982"/>
            <a:ext cx="8920347" cy="1568785"/>
            <a:chOff x="117114" y="1384982"/>
            <a:chExt cx="8920347" cy="1568785"/>
          </a:xfrm>
        </p:grpSpPr>
        <p:pic>
          <p:nvPicPr>
            <p:cNvPr id="422" name="Google Shape;422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27736" y="1384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36464" y="25976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2"/>
          <p:cNvGrpSpPr/>
          <p:nvPr/>
        </p:nvGrpSpPr>
        <p:grpSpPr>
          <a:xfrm>
            <a:off x="117114" y="74746"/>
            <a:ext cx="11434826" cy="6920042"/>
            <a:chOff x="117114" y="74746"/>
            <a:chExt cx="11434826" cy="6920042"/>
          </a:xfrm>
        </p:grpSpPr>
        <p:grpSp>
          <p:nvGrpSpPr>
            <p:cNvPr id="425" name="Google Shape;425;p22"/>
            <p:cNvGrpSpPr/>
            <p:nvPr/>
          </p:nvGrpSpPr>
          <p:grpSpPr>
            <a:xfrm>
              <a:off x="117114" y="3138659"/>
              <a:ext cx="496972" cy="3856129"/>
              <a:chOff x="117114" y="3138659"/>
              <a:chExt cx="496972" cy="3856129"/>
            </a:xfrm>
          </p:grpSpPr>
          <p:grpSp>
            <p:nvGrpSpPr>
              <p:cNvPr id="426" name="Google Shape;426;p22"/>
              <p:cNvGrpSpPr/>
              <p:nvPr/>
            </p:nvGrpSpPr>
            <p:grpSpPr>
              <a:xfrm rot="10800000">
                <a:off x="117114" y="3138659"/>
                <a:ext cx="496972" cy="2501635"/>
                <a:chOff x="7450114" y="-1031841"/>
                <a:chExt cx="496972" cy="2501635"/>
              </a:xfrm>
            </p:grpSpPr>
            <p:sp>
              <p:nvSpPr>
                <p:cNvPr id="427" name="Google Shape;427;p22"/>
                <p:cNvSpPr/>
                <p:nvPr/>
              </p:nvSpPr>
              <p:spPr>
                <a:xfrm>
                  <a:off x="7450114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817"/>
                      </a:lnTo>
                      <a:lnTo>
                        <a:pt x="94" y="34472"/>
                      </a:lnTo>
                      <a:lnTo>
                        <a:pt x="94" y="34660"/>
                      </a:lnTo>
                      <a:lnTo>
                        <a:pt x="141" y="34707"/>
                      </a:lnTo>
                      <a:lnTo>
                        <a:pt x="188" y="34800"/>
                      </a:lnTo>
                      <a:lnTo>
                        <a:pt x="422" y="34988"/>
                      </a:lnTo>
                      <a:lnTo>
                        <a:pt x="1312" y="35877"/>
                      </a:lnTo>
                      <a:lnTo>
                        <a:pt x="3045" y="37610"/>
                      </a:lnTo>
                      <a:lnTo>
                        <a:pt x="6558" y="41123"/>
                      </a:lnTo>
                      <a:lnTo>
                        <a:pt x="6745" y="41310"/>
                      </a:lnTo>
                      <a:lnTo>
                        <a:pt x="6839" y="41404"/>
                      </a:lnTo>
                      <a:lnTo>
                        <a:pt x="6839" y="41451"/>
                      </a:lnTo>
                      <a:lnTo>
                        <a:pt x="6839" y="41545"/>
                      </a:lnTo>
                      <a:lnTo>
                        <a:pt x="6839" y="42107"/>
                      </a:lnTo>
                      <a:lnTo>
                        <a:pt x="6839" y="43278"/>
                      </a:lnTo>
                      <a:lnTo>
                        <a:pt x="6839" y="45666"/>
                      </a:lnTo>
                      <a:lnTo>
                        <a:pt x="6839" y="50350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50350"/>
                      </a:lnTo>
                      <a:lnTo>
                        <a:pt x="7026" y="45666"/>
                      </a:lnTo>
                      <a:lnTo>
                        <a:pt x="7026" y="43278"/>
                      </a:lnTo>
                      <a:lnTo>
                        <a:pt x="7026" y="42107"/>
                      </a:lnTo>
                      <a:lnTo>
                        <a:pt x="7026" y="41545"/>
                      </a:lnTo>
                      <a:lnTo>
                        <a:pt x="7026" y="41451"/>
                      </a:lnTo>
                      <a:lnTo>
                        <a:pt x="7026" y="41357"/>
                      </a:lnTo>
                      <a:lnTo>
                        <a:pt x="6886" y="41217"/>
                      </a:lnTo>
                      <a:lnTo>
                        <a:pt x="6652" y="40983"/>
                      </a:lnTo>
                      <a:lnTo>
                        <a:pt x="3186" y="37517"/>
                      </a:lnTo>
                      <a:lnTo>
                        <a:pt x="1406" y="35737"/>
                      </a:lnTo>
                      <a:lnTo>
                        <a:pt x="563" y="34894"/>
                      </a:lnTo>
                      <a:lnTo>
                        <a:pt x="329" y="34660"/>
                      </a:lnTo>
                      <a:lnTo>
                        <a:pt x="282" y="34613"/>
                      </a:lnTo>
                      <a:lnTo>
                        <a:pt x="235" y="34566"/>
                      </a:lnTo>
                      <a:lnTo>
                        <a:pt x="235" y="34472"/>
                      </a:lnTo>
                      <a:lnTo>
                        <a:pt x="235" y="3381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9" y="282"/>
                      </a:lnTo>
                      <a:lnTo>
                        <a:pt x="329" y="188"/>
                      </a:lnTo>
                      <a:lnTo>
                        <a:pt x="329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2"/>
                <p:cNvSpPr/>
                <p:nvPr/>
              </p:nvSpPr>
              <p:spPr>
                <a:xfrm>
                  <a:off x="7543559" y="-1031841"/>
                  <a:ext cx="322821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0" h="55175" extrusionOk="0">
                      <a:moveTo>
                        <a:pt x="94" y="1"/>
                      </a:moveTo>
                      <a:lnTo>
                        <a:pt x="47" y="48"/>
                      </a:lnTo>
                      <a:lnTo>
                        <a:pt x="1" y="94"/>
                      </a:lnTo>
                      <a:lnTo>
                        <a:pt x="1" y="188"/>
                      </a:lnTo>
                      <a:lnTo>
                        <a:pt x="1" y="282"/>
                      </a:lnTo>
                      <a:lnTo>
                        <a:pt x="94" y="329"/>
                      </a:lnTo>
                      <a:lnTo>
                        <a:pt x="94" y="375"/>
                      </a:lnTo>
                      <a:lnTo>
                        <a:pt x="94" y="33067"/>
                      </a:lnTo>
                      <a:lnTo>
                        <a:pt x="94" y="33676"/>
                      </a:lnTo>
                      <a:lnTo>
                        <a:pt x="94" y="33863"/>
                      </a:lnTo>
                      <a:lnTo>
                        <a:pt x="94" y="33910"/>
                      </a:lnTo>
                      <a:lnTo>
                        <a:pt x="141" y="33957"/>
                      </a:lnTo>
                      <a:lnTo>
                        <a:pt x="188" y="34004"/>
                      </a:lnTo>
                      <a:lnTo>
                        <a:pt x="422" y="34238"/>
                      </a:lnTo>
                      <a:lnTo>
                        <a:pt x="1265" y="35081"/>
                      </a:lnTo>
                      <a:lnTo>
                        <a:pt x="3045" y="36861"/>
                      </a:lnTo>
                      <a:lnTo>
                        <a:pt x="6511" y="40327"/>
                      </a:lnTo>
                      <a:lnTo>
                        <a:pt x="6745" y="40561"/>
                      </a:lnTo>
                      <a:lnTo>
                        <a:pt x="6839" y="40655"/>
                      </a:lnTo>
                      <a:lnTo>
                        <a:pt x="6839" y="40702"/>
                      </a:lnTo>
                      <a:lnTo>
                        <a:pt x="6839" y="40748"/>
                      </a:lnTo>
                      <a:lnTo>
                        <a:pt x="6839" y="41357"/>
                      </a:lnTo>
                      <a:lnTo>
                        <a:pt x="6839" y="42622"/>
                      </a:lnTo>
                      <a:lnTo>
                        <a:pt x="6839" y="45057"/>
                      </a:lnTo>
                      <a:lnTo>
                        <a:pt x="6839" y="49975"/>
                      </a:lnTo>
                      <a:lnTo>
                        <a:pt x="6839" y="54799"/>
                      </a:lnTo>
                      <a:lnTo>
                        <a:pt x="6839" y="54846"/>
                      </a:lnTo>
                      <a:lnTo>
                        <a:pt x="6792" y="54893"/>
                      </a:lnTo>
                      <a:lnTo>
                        <a:pt x="6745" y="54987"/>
                      </a:lnTo>
                      <a:lnTo>
                        <a:pt x="6745" y="55080"/>
                      </a:lnTo>
                      <a:lnTo>
                        <a:pt x="6792" y="55127"/>
                      </a:lnTo>
                      <a:lnTo>
                        <a:pt x="6839" y="55174"/>
                      </a:lnTo>
                      <a:lnTo>
                        <a:pt x="6979" y="55174"/>
                      </a:lnTo>
                      <a:lnTo>
                        <a:pt x="7073" y="55127"/>
                      </a:lnTo>
                      <a:lnTo>
                        <a:pt x="7073" y="55080"/>
                      </a:lnTo>
                      <a:lnTo>
                        <a:pt x="7120" y="54987"/>
                      </a:lnTo>
                      <a:lnTo>
                        <a:pt x="7073" y="54893"/>
                      </a:lnTo>
                      <a:lnTo>
                        <a:pt x="7026" y="54846"/>
                      </a:lnTo>
                      <a:lnTo>
                        <a:pt x="7026" y="54799"/>
                      </a:lnTo>
                      <a:lnTo>
                        <a:pt x="7026" y="49975"/>
                      </a:lnTo>
                      <a:lnTo>
                        <a:pt x="7026" y="45057"/>
                      </a:lnTo>
                      <a:lnTo>
                        <a:pt x="7026" y="42622"/>
                      </a:lnTo>
                      <a:lnTo>
                        <a:pt x="7026" y="41357"/>
                      </a:lnTo>
                      <a:lnTo>
                        <a:pt x="7026" y="40748"/>
                      </a:lnTo>
                      <a:lnTo>
                        <a:pt x="7026" y="40702"/>
                      </a:lnTo>
                      <a:lnTo>
                        <a:pt x="7026" y="40608"/>
                      </a:lnTo>
                      <a:lnTo>
                        <a:pt x="6979" y="40561"/>
                      </a:lnTo>
                      <a:lnTo>
                        <a:pt x="6886" y="40421"/>
                      </a:lnTo>
                      <a:lnTo>
                        <a:pt x="6651" y="40233"/>
                      </a:lnTo>
                      <a:lnTo>
                        <a:pt x="3139" y="36720"/>
                      </a:lnTo>
                      <a:lnTo>
                        <a:pt x="1406" y="34988"/>
                      </a:lnTo>
                      <a:lnTo>
                        <a:pt x="516" y="34098"/>
                      </a:lnTo>
                      <a:lnTo>
                        <a:pt x="282" y="33863"/>
                      </a:lnTo>
                      <a:lnTo>
                        <a:pt x="282" y="33817"/>
                      </a:lnTo>
                      <a:lnTo>
                        <a:pt x="235" y="33817"/>
                      </a:lnTo>
                      <a:lnTo>
                        <a:pt x="235" y="33676"/>
                      </a:lnTo>
                      <a:lnTo>
                        <a:pt x="235" y="33067"/>
                      </a:lnTo>
                      <a:lnTo>
                        <a:pt x="235" y="375"/>
                      </a:lnTo>
                      <a:lnTo>
                        <a:pt x="235" y="329"/>
                      </a:lnTo>
                      <a:lnTo>
                        <a:pt x="328" y="282"/>
                      </a:lnTo>
                      <a:lnTo>
                        <a:pt x="328" y="188"/>
                      </a:lnTo>
                      <a:lnTo>
                        <a:pt x="328" y="94"/>
                      </a:lnTo>
                      <a:lnTo>
                        <a:pt x="282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2"/>
                <p:cNvSpPr/>
                <p:nvPr/>
              </p:nvSpPr>
              <p:spPr>
                <a:xfrm>
                  <a:off x="7622134" y="-1031841"/>
                  <a:ext cx="324952" cy="250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7" h="55175" extrusionOk="0">
                      <a:moveTo>
                        <a:pt x="141" y="1"/>
                      </a:moveTo>
                      <a:lnTo>
                        <a:pt x="94" y="48"/>
                      </a:lnTo>
                      <a:lnTo>
                        <a:pt x="47" y="94"/>
                      </a:lnTo>
                      <a:lnTo>
                        <a:pt x="1" y="188"/>
                      </a:lnTo>
                      <a:lnTo>
                        <a:pt x="47" y="282"/>
                      </a:lnTo>
                      <a:lnTo>
                        <a:pt x="141" y="329"/>
                      </a:lnTo>
                      <a:lnTo>
                        <a:pt x="94" y="375"/>
                      </a:lnTo>
                      <a:lnTo>
                        <a:pt x="94" y="32271"/>
                      </a:lnTo>
                      <a:lnTo>
                        <a:pt x="94" y="32880"/>
                      </a:lnTo>
                      <a:lnTo>
                        <a:pt x="94" y="33067"/>
                      </a:lnTo>
                      <a:lnTo>
                        <a:pt x="94" y="33114"/>
                      </a:lnTo>
                      <a:lnTo>
                        <a:pt x="94" y="33161"/>
                      </a:lnTo>
                      <a:lnTo>
                        <a:pt x="141" y="33161"/>
                      </a:lnTo>
                      <a:lnTo>
                        <a:pt x="188" y="33255"/>
                      </a:lnTo>
                      <a:lnTo>
                        <a:pt x="422" y="33442"/>
                      </a:lnTo>
                      <a:lnTo>
                        <a:pt x="1312" y="34332"/>
                      </a:lnTo>
                      <a:lnTo>
                        <a:pt x="3045" y="36065"/>
                      </a:lnTo>
                      <a:lnTo>
                        <a:pt x="6558" y="39578"/>
                      </a:lnTo>
                      <a:lnTo>
                        <a:pt x="6792" y="39812"/>
                      </a:lnTo>
                      <a:lnTo>
                        <a:pt x="6886" y="39905"/>
                      </a:lnTo>
                      <a:lnTo>
                        <a:pt x="6886" y="39952"/>
                      </a:lnTo>
                      <a:lnTo>
                        <a:pt x="6886" y="39999"/>
                      </a:lnTo>
                      <a:lnTo>
                        <a:pt x="6886" y="40655"/>
                      </a:lnTo>
                      <a:lnTo>
                        <a:pt x="6886" y="41919"/>
                      </a:lnTo>
                      <a:lnTo>
                        <a:pt x="6886" y="44495"/>
                      </a:lnTo>
                      <a:lnTo>
                        <a:pt x="6886" y="49600"/>
                      </a:lnTo>
                      <a:lnTo>
                        <a:pt x="6886" y="54799"/>
                      </a:lnTo>
                      <a:lnTo>
                        <a:pt x="6886" y="54846"/>
                      </a:lnTo>
                      <a:lnTo>
                        <a:pt x="6839" y="54893"/>
                      </a:lnTo>
                      <a:lnTo>
                        <a:pt x="6792" y="54987"/>
                      </a:lnTo>
                      <a:lnTo>
                        <a:pt x="6792" y="55080"/>
                      </a:lnTo>
                      <a:lnTo>
                        <a:pt x="6839" y="55127"/>
                      </a:lnTo>
                      <a:lnTo>
                        <a:pt x="6886" y="55174"/>
                      </a:lnTo>
                      <a:lnTo>
                        <a:pt x="7026" y="55174"/>
                      </a:lnTo>
                      <a:lnTo>
                        <a:pt x="7073" y="55127"/>
                      </a:lnTo>
                      <a:lnTo>
                        <a:pt x="7120" y="55080"/>
                      </a:lnTo>
                      <a:lnTo>
                        <a:pt x="7167" y="54987"/>
                      </a:lnTo>
                      <a:lnTo>
                        <a:pt x="7120" y="54893"/>
                      </a:lnTo>
                      <a:lnTo>
                        <a:pt x="7026" y="54846"/>
                      </a:lnTo>
                      <a:lnTo>
                        <a:pt x="7073" y="54799"/>
                      </a:lnTo>
                      <a:lnTo>
                        <a:pt x="7073" y="49600"/>
                      </a:lnTo>
                      <a:lnTo>
                        <a:pt x="7073" y="44495"/>
                      </a:lnTo>
                      <a:lnTo>
                        <a:pt x="7073" y="41919"/>
                      </a:lnTo>
                      <a:lnTo>
                        <a:pt x="7073" y="40655"/>
                      </a:lnTo>
                      <a:lnTo>
                        <a:pt x="7073" y="39999"/>
                      </a:lnTo>
                      <a:lnTo>
                        <a:pt x="7073" y="39952"/>
                      </a:lnTo>
                      <a:lnTo>
                        <a:pt x="7073" y="39859"/>
                      </a:lnTo>
                      <a:lnTo>
                        <a:pt x="7026" y="39812"/>
                      </a:lnTo>
                      <a:lnTo>
                        <a:pt x="6886" y="39671"/>
                      </a:lnTo>
                      <a:lnTo>
                        <a:pt x="6651" y="39484"/>
                      </a:lnTo>
                      <a:lnTo>
                        <a:pt x="3185" y="35971"/>
                      </a:lnTo>
                      <a:lnTo>
                        <a:pt x="1406" y="34191"/>
                      </a:lnTo>
                      <a:lnTo>
                        <a:pt x="563" y="33348"/>
                      </a:lnTo>
                      <a:lnTo>
                        <a:pt x="328" y="33114"/>
                      </a:lnTo>
                      <a:lnTo>
                        <a:pt x="282" y="33067"/>
                      </a:lnTo>
                      <a:lnTo>
                        <a:pt x="282" y="32880"/>
                      </a:lnTo>
                      <a:lnTo>
                        <a:pt x="282" y="32271"/>
                      </a:lnTo>
                      <a:lnTo>
                        <a:pt x="282" y="375"/>
                      </a:lnTo>
                      <a:lnTo>
                        <a:pt x="282" y="329"/>
                      </a:lnTo>
                      <a:lnTo>
                        <a:pt x="375" y="282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8" y="48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0" name="Google Shape;430;p22"/>
              <p:cNvSpPr/>
              <p:nvPr/>
            </p:nvSpPr>
            <p:spPr>
              <a:xfrm rot="5400000">
                <a:off x="-1160513" y="5514596"/>
                <a:ext cx="2788319" cy="172065"/>
              </a:xfrm>
              <a:custGeom>
                <a:avLst/>
                <a:gdLst/>
                <a:ahLst/>
                <a:cxnLst/>
                <a:rect l="l" t="t" r="r" b="b"/>
                <a:pathLst>
                  <a:path w="61498" h="3795" extrusionOk="0">
                    <a:moveTo>
                      <a:pt x="94" y="1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235" y="375"/>
                    </a:lnTo>
                    <a:lnTo>
                      <a:pt x="3373" y="3513"/>
                    </a:lnTo>
                    <a:lnTo>
                      <a:pt x="3467" y="3607"/>
                    </a:lnTo>
                    <a:lnTo>
                      <a:pt x="3513" y="3654"/>
                    </a:lnTo>
                    <a:lnTo>
                      <a:pt x="3560" y="3701"/>
                    </a:lnTo>
                    <a:lnTo>
                      <a:pt x="61169" y="3701"/>
                    </a:lnTo>
                    <a:lnTo>
                      <a:pt x="61169" y="3654"/>
                    </a:lnTo>
                    <a:lnTo>
                      <a:pt x="61263" y="3747"/>
                    </a:lnTo>
                    <a:lnTo>
                      <a:pt x="61357" y="3794"/>
                    </a:lnTo>
                    <a:lnTo>
                      <a:pt x="61403" y="3747"/>
                    </a:lnTo>
                    <a:lnTo>
                      <a:pt x="61450" y="3701"/>
                    </a:lnTo>
                    <a:lnTo>
                      <a:pt x="61497" y="3654"/>
                    </a:lnTo>
                    <a:lnTo>
                      <a:pt x="61497" y="3607"/>
                    </a:lnTo>
                    <a:lnTo>
                      <a:pt x="61497" y="3513"/>
                    </a:lnTo>
                    <a:lnTo>
                      <a:pt x="61450" y="3466"/>
                    </a:lnTo>
                    <a:lnTo>
                      <a:pt x="61403" y="3420"/>
                    </a:lnTo>
                    <a:lnTo>
                      <a:pt x="61263" y="3420"/>
                    </a:lnTo>
                    <a:lnTo>
                      <a:pt x="61169" y="3513"/>
                    </a:lnTo>
                    <a:lnTo>
                      <a:pt x="3607" y="3513"/>
                    </a:lnTo>
                    <a:lnTo>
                      <a:pt x="3560" y="3466"/>
                    </a:lnTo>
                    <a:lnTo>
                      <a:pt x="3467" y="3373"/>
                    </a:lnTo>
                    <a:lnTo>
                      <a:pt x="375" y="235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7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2"/>
            <p:cNvGrpSpPr/>
            <p:nvPr/>
          </p:nvGrpSpPr>
          <p:grpSpPr>
            <a:xfrm>
              <a:off x="8680817" y="74746"/>
              <a:ext cx="2871122" cy="3818999"/>
              <a:chOff x="8680817" y="74746"/>
              <a:chExt cx="2871122" cy="3818999"/>
            </a:xfrm>
          </p:grpSpPr>
          <p:grpSp>
            <p:nvGrpSpPr>
              <p:cNvPr id="432" name="Google Shape;432;p22"/>
              <p:cNvGrpSpPr/>
              <p:nvPr/>
            </p:nvGrpSpPr>
            <p:grpSpPr>
              <a:xfrm rot="10800000" flipH="1">
                <a:off x="8680829" y="74746"/>
                <a:ext cx="2871110" cy="1244447"/>
                <a:chOff x="2451729" y="-1074279"/>
                <a:chExt cx="2871110" cy="1244447"/>
              </a:xfrm>
            </p:grpSpPr>
            <p:sp>
              <p:nvSpPr>
                <p:cNvPr id="433" name="Google Shape;433;p22"/>
                <p:cNvSpPr/>
                <p:nvPr/>
              </p:nvSpPr>
              <p:spPr>
                <a:xfrm>
                  <a:off x="2451729" y="-1074279"/>
                  <a:ext cx="2871110" cy="12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24" h="27447" extrusionOk="0">
                      <a:moveTo>
                        <a:pt x="94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1" y="281"/>
                      </a:lnTo>
                      <a:lnTo>
                        <a:pt x="94" y="328"/>
                      </a:lnTo>
                      <a:lnTo>
                        <a:pt x="94" y="15550"/>
                      </a:lnTo>
                      <a:lnTo>
                        <a:pt x="94" y="17283"/>
                      </a:lnTo>
                      <a:lnTo>
                        <a:pt x="94" y="17704"/>
                      </a:lnTo>
                      <a:lnTo>
                        <a:pt x="94" y="17845"/>
                      </a:lnTo>
                      <a:lnTo>
                        <a:pt x="94" y="17892"/>
                      </a:lnTo>
                      <a:lnTo>
                        <a:pt x="188" y="17985"/>
                      </a:lnTo>
                      <a:lnTo>
                        <a:pt x="329" y="18126"/>
                      </a:lnTo>
                      <a:lnTo>
                        <a:pt x="937" y="18735"/>
                      </a:lnTo>
                      <a:lnTo>
                        <a:pt x="3373" y="21170"/>
                      </a:lnTo>
                      <a:lnTo>
                        <a:pt x="8244" y="26041"/>
                      </a:lnTo>
                      <a:lnTo>
                        <a:pt x="8947" y="26744"/>
                      </a:lnTo>
                      <a:lnTo>
                        <a:pt x="9274" y="27071"/>
                      </a:lnTo>
                      <a:lnTo>
                        <a:pt x="9462" y="27259"/>
                      </a:lnTo>
                      <a:lnTo>
                        <a:pt x="9509" y="27306"/>
                      </a:lnTo>
                      <a:lnTo>
                        <a:pt x="9555" y="27352"/>
                      </a:lnTo>
                      <a:lnTo>
                        <a:pt x="62949" y="27352"/>
                      </a:lnTo>
                      <a:lnTo>
                        <a:pt x="63043" y="27446"/>
                      </a:lnTo>
                      <a:lnTo>
                        <a:pt x="63183" y="27446"/>
                      </a:lnTo>
                      <a:lnTo>
                        <a:pt x="63230" y="27399"/>
                      </a:lnTo>
                      <a:lnTo>
                        <a:pt x="63277" y="27352"/>
                      </a:lnTo>
                      <a:lnTo>
                        <a:pt x="63324" y="27306"/>
                      </a:lnTo>
                      <a:lnTo>
                        <a:pt x="63277" y="27212"/>
                      </a:lnTo>
                      <a:lnTo>
                        <a:pt x="63230" y="27165"/>
                      </a:lnTo>
                      <a:lnTo>
                        <a:pt x="63183" y="27118"/>
                      </a:lnTo>
                      <a:lnTo>
                        <a:pt x="63043" y="27118"/>
                      </a:lnTo>
                      <a:lnTo>
                        <a:pt x="62949" y="27212"/>
                      </a:lnTo>
                      <a:lnTo>
                        <a:pt x="9649" y="27212"/>
                      </a:lnTo>
                      <a:lnTo>
                        <a:pt x="9602" y="27165"/>
                      </a:lnTo>
                      <a:lnTo>
                        <a:pt x="9415" y="26978"/>
                      </a:lnTo>
                      <a:lnTo>
                        <a:pt x="9087" y="26603"/>
                      </a:lnTo>
                      <a:lnTo>
                        <a:pt x="8384" y="25947"/>
                      </a:lnTo>
                      <a:lnTo>
                        <a:pt x="3513" y="21030"/>
                      </a:lnTo>
                      <a:lnTo>
                        <a:pt x="1031" y="18594"/>
                      </a:lnTo>
                      <a:lnTo>
                        <a:pt x="422" y="17985"/>
                      </a:lnTo>
                      <a:lnTo>
                        <a:pt x="282" y="17845"/>
                      </a:lnTo>
                      <a:lnTo>
                        <a:pt x="282" y="17798"/>
                      </a:lnTo>
                      <a:lnTo>
                        <a:pt x="282" y="17704"/>
                      </a:lnTo>
                      <a:lnTo>
                        <a:pt x="282" y="17283"/>
                      </a:lnTo>
                      <a:lnTo>
                        <a:pt x="282" y="15550"/>
                      </a:lnTo>
                      <a:lnTo>
                        <a:pt x="282" y="328"/>
                      </a:lnTo>
                      <a:lnTo>
                        <a:pt x="235" y="328"/>
                      </a:lnTo>
                      <a:lnTo>
                        <a:pt x="329" y="281"/>
                      </a:lnTo>
                      <a:lnTo>
                        <a:pt x="375" y="141"/>
                      </a:lnTo>
                      <a:lnTo>
                        <a:pt x="329" y="94"/>
                      </a:lnTo>
                      <a:lnTo>
                        <a:pt x="282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2"/>
                <p:cNvSpPr/>
                <p:nvPr/>
              </p:nvSpPr>
              <p:spPr>
                <a:xfrm>
                  <a:off x="2519694" y="-1074279"/>
                  <a:ext cx="2803146" cy="1180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25" h="26042" extrusionOk="0">
                      <a:moveTo>
                        <a:pt x="141" y="0"/>
                      </a:moveTo>
                      <a:lnTo>
                        <a:pt x="47" y="47"/>
                      </a:lnTo>
                      <a:lnTo>
                        <a:pt x="47" y="94"/>
                      </a:lnTo>
                      <a:lnTo>
                        <a:pt x="0" y="141"/>
                      </a:lnTo>
                      <a:lnTo>
                        <a:pt x="47" y="281"/>
                      </a:lnTo>
                      <a:lnTo>
                        <a:pt x="94" y="328"/>
                      </a:lnTo>
                      <a:lnTo>
                        <a:pt x="94" y="15081"/>
                      </a:lnTo>
                      <a:lnTo>
                        <a:pt x="94" y="16627"/>
                      </a:lnTo>
                      <a:lnTo>
                        <a:pt x="94" y="17048"/>
                      </a:lnTo>
                      <a:lnTo>
                        <a:pt x="94" y="17236"/>
                      </a:lnTo>
                      <a:lnTo>
                        <a:pt x="94" y="17283"/>
                      </a:lnTo>
                      <a:lnTo>
                        <a:pt x="94" y="17330"/>
                      </a:lnTo>
                      <a:lnTo>
                        <a:pt x="141" y="17376"/>
                      </a:lnTo>
                      <a:lnTo>
                        <a:pt x="188" y="17470"/>
                      </a:lnTo>
                      <a:lnTo>
                        <a:pt x="750" y="17985"/>
                      </a:lnTo>
                      <a:lnTo>
                        <a:pt x="2951" y="20187"/>
                      </a:lnTo>
                      <a:lnTo>
                        <a:pt x="7401" y="24636"/>
                      </a:lnTo>
                      <a:lnTo>
                        <a:pt x="8056" y="25292"/>
                      </a:lnTo>
                      <a:lnTo>
                        <a:pt x="8431" y="25666"/>
                      </a:lnTo>
                      <a:lnTo>
                        <a:pt x="8572" y="25807"/>
                      </a:lnTo>
                      <a:lnTo>
                        <a:pt x="8712" y="25947"/>
                      </a:lnTo>
                      <a:lnTo>
                        <a:pt x="61450" y="25947"/>
                      </a:lnTo>
                      <a:lnTo>
                        <a:pt x="61450" y="25901"/>
                      </a:lnTo>
                      <a:lnTo>
                        <a:pt x="61544" y="25994"/>
                      </a:lnTo>
                      <a:lnTo>
                        <a:pt x="61637" y="26041"/>
                      </a:lnTo>
                      <a:lnTo>
                        <a:pt x="61684" y="25994"/>
                      </a:lnTo>
                      <a:lnTo>
                        <a:pt x="61731" y="25947"/>
                      </a:lnTo>
                      <a:lnTo>
                        <a:pt x="61778" y="25901"/>
                      </a:lnTo>
                      <a:lnTo>
                        <a:pt x="61825" y="25854"/>
                      </a:lnTo>
                      <a:lnTo>
                        <a:pt x="61778" y="25760"/>
                      </a:lnTo>
                      <a:lnTo>
                        <a:pt x="61731" y="25713"/>
                      </a:lnTo>
                      <a:lnTo>
                        <a:pt x="61684" y="25666"/>
                      </a:lnTo>
                      <a:lnTo>
                        <a:pt x="61544" y="25666"/>
                      </a:lnTo>
                      <a:lnTo>
                        <a:pt x="61450" y="25760"/>
                      </a:lnTo>
                      <a:lnTo>
                        <a:pt x="8759" y="25760"/>
                      </a:lnTo>
                      <a:lnTo>
                        <a:pt x="8712" y="25713"/>
                      </a:lnTo>
                      <a:lnTo>
                        <a:pt x="8525" y="25526"/>
                      </a:lnTo>
                      <a:lnTo>
                        <a:pt x="8197" y="25198"/>
                      </a:lnTo>
                      <a:lnTo>
                        <a:pt x="7494" y="24495"/>
                      </a:lnTo>
                      <a:lnTo>
                        <a:pt x="3092" y="20093"/>
                      </a:lnTo>
                      <a:lnTo>
                        <a:pt x="890" y="17892"/>
                      </a:lnTo>
                      <a:lnTo>
                        <a:pt x="328" y="17330"/>
                      </a:lnTo>
                      <a:lnTo>
                        <a:pt x="282" y="17283"/>
                      </a:lnTo>
                      <a:lnTo>
                        <a:pt x="282" y="17236"/>
                      </a:lnTo>
                      <a:lnTo>
                        <a:pt x="282" y="17048"/>
                      </a:lnTo>
                      <a:lnTo>
                        <a:pt x="282" y="16627"/>
                      </a:lnTo>
                      <a:lnTo>
                        <a:pt x="282" y="15081"/>
                      </a:lnTo>
                      <a:lnTo>
                        <a:pt x="282" y="328"/>
                      </a:lnTo>
                      <a:lnTo>
                        <a:pt x="328" y="281"/>
                      </a:lnTo>
                      <a:lnTo>
                        <a:pt x="375" y="141"/>
                      </a:lnTo>
                      <a:lnTo>
                        <a:pt x="375" y="94"/>
                      </a:lnTo>
                      <a:lnTo>
                        <a:pt x="328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2"/>
                <p:cNvSpPr/>
                <p:nvPr/>
              </p:nvSpPr>
              <p:spPr>
                <a:xfrm>
                  <a:off x="2589789" y="-1074279"/>
                  <a:ext cx="2733050" cy="111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79" h="24590" extrusionOk="0">
                      <a:moveTo>
                        <a:pt x="94" y="0"/>
                      </a:moveTo>
                      <a:lnTo>
                        <a:pt x="47" y="47"/>
                      </a:lnTo>
                      <a:lnTo>
                        <a:pt x="0" y="94"/>
                      </a:lnTo>
                      <a:lnTo>
                        <a:pt x="0" y="141"/>
                      </a:lnTo>
                      <a:lnTo>
                        <a:pt x="0" y="281"/>
                      </a:lnTo>
                      <a:lnTo>
                        <a:pt x="94" y="328"/>
                      </a:lnTo>
                      <a:lnTo>
                        <a:pt x="94" y="14613"/>
                      </a:lnTo>
                      <a:lnTo>
                        <a:pt x="94" y="16018"/>
                      </a:lnTo>
                      <a:lnTo>
                        <a:pt x="94" y="16674"/>
                      </a:lnTo>
                      <a:lnTo>
                        <a:pt x="94" y="16767"/>
                      </a:lnTo>
                      <a:lnTo>
                        <a:pt x="94" y="16814"/>
                      </a:lnTo>
                      <a:lnTo>
                        <a:pt x="187" y="16908"/>
                      </a:lnTo>
                      <a:lnTo>
                        <a:pt x="281" y="17002"/>
                      </a:lnTo>
                      <a:lnTo>
                        <a:pt x="562" y="17283"/>
                      </a:lnTo>
                      <a:lnTo>
                        <a:pt x="2529" y="19250"/>
                      </a:lnTo>
                      <a:lnTo>
                        <a:pt x="6464" y="23184"/>
                      </a:lnTo>
                      <a:lnTo>
                        <a:pt x="7119" y="23840"/>
                      </a:lnTo>
                      <a:lnTo>
                        <a:pt x="7494" y="24214"/>
                      </a:lnTo>
                      <a:lnTo>
                        <a:pt x="7634" y="24355"/>
                      </a:lnTo>
                      <a:lnTo>
                        <a:pt x="7775" y="24495"/>
                      </a:lnTo>
                      <a:lnTo>
                        <a:pt x="59904" y="24495"/>
                      </a:lnTo>
                      <a:lnTo>
                        <a:pt x="59998" y="24542"/>
                      </a:lnTo>
                      <a:lnTo>
                        <a:pt x="60091" y="24589"/>
                      </a:lnTo>
                      <a:lnTo>
                        <a:pt x="60138" y="24542"/>
                      </a:lnTo>
                      <a:lnTo>
                        <a:pt x="60185" y="24542"/>
                      </a:lnTo>
                      <a:lnTo>
                        <a:pt x="60232" y="24449"/>
                      </a:lnTo>
                      <a:lnTo>
                        <a:pt x="60279" y="24402"/>
                      </a:lnTo>
                      <a:lnTo>
                        <a:pt x="60232" y="24308"/>
                      </a:lnTo>
                      <a:lnTo>
                        <a:pt x="60185" y="24261"/>
                      </a:lnTo>
                      <a:lnTo>
                        <a:pt x="60138" y="24214"/>
                      </a:lnTo>
                      <a:lnTo>
                        <a:pt x="60091" y="24214"/>
                      </a:lnTo>
                      <a:lnTo>
                        <a:pt x="59998" y="24261"/>
                      </a:lnTo>
                      <a:lnTo>
                        <a:pt x="59904" y="24308"/>
                      </a:lnTo>
                      <a:lnTo>
                        <a:pt x="7822" y="24308"/>
                      </a:lnTo>
                      <a:lnTo>
                        <a:pt x="7775" y="24261"/>
                      </a:lnTo>
                      <a:lnTo>
                        <a:pt x="7588" y="24074"/>
                      </a:lnTo>
                      <a:lnTo>
                        <a:pt x="7260" y="23746"/>
                      </a:lnTo>
                      <a:lnTo>
                        <a:pt x="6604" y="23090"/>
                      </a:lnTo>
                      <a:lnTo>
                        <a:pt x="2623" y="19109"/>
                      </a:lnTo>
                      <a:lnTo>
                        <a:pt x="656" y="17142"/>
                      </a:lnTo>
                      <a:lnTo>
                        <a:pt x="422" y="16908"/>
                      </a:lnTo>
                      <a:lnTo>
                        <a:pt x="281" y="16767"/>
                      </a:lnTo>
                      <a:lnTo>
                        <a:pt x="234" y="16721"/>
                      </a:lnTo>
                      <a:lnTo>
                        <a:pt x="234" y="16674"/>
                      </a:lnTo>
                      <a:lnTo>
                        <a:pt x="234" y="16018"/>
                      </a:lnTo>
                      <a:lnTo>
                        <a:pt x="234" y="14613"/>
                      </a:lnTo>
                      <a:lnTo>
                        <a:pt x="234" y="328"/>
                      </a:lnTo>
                      <a:lnTo>
                        <a:pt x="328" y="281"/>
                      </a:lnTo>
                      <a:lnTo>
                        <a:pt x="328" y="141"/>
                      </a:lnTo>
                      <a:lnTo>
                        <a:pt x="328" y="94"/>
                      </a:lnTo>
                      <a:lnTo>
                        <a:pt x="281" y="4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2"/>
                <p:cNvSpPr/>
                <p:nvPr/>
              </p:nvSpPr>
              <p:spPr>
                <a:xfrm>
                  <a:off x="2657709" y="-1074279"/>
                  <a:ext cx="2665131" cy="104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81" h="23138" extrusionOk="0">
                      <a:moveTo>
                        <a:pt x="95" y="0"/>
                      </a:moveTo>
                      <a:lnTo>
                        <a:pt x="48" y="47"/>
                      </a:lnTo>
                      <a:lnTo>
                        <a:pt x="1" y="94"/>
                      </a:lnTo>
                      <a:lnTo>
                        <a:pt x="1" y="141"/>
                      </a:lnTo>
                      <a:lnTo>
                        <a:pt x="48" y="281"/>
                      </a:lnTo>
                      <a:lnTo>
                        <a:pt x="95" y="328"/>
                      </a:lnTo>
                      <a:lnTo>
                        <a:pt x="95" y="14145"/>
                      </a:lnTo>
                      <a:lnTo>
                        <a:pt x="95" y="15362"/>
                      </a:lnTo>
                      <a:lnTo>
                        <a:pt x="95" y="15971"/>
                      </a:lnTo>
                      <a:lnTo>
                        <a:pt x="95" y="16112"/>
                      </a:lnTo>
                      <a:lnTo>
                        <a:pt x="95" y="16205"/>
                      </a:lnTo>
                      <a:lnTo>
                        <a:pt x="95" y="16252"/>
                      </a:lnTo>
                      <a:lnTo>
                        <a:pt x="141" y="16299"/>
                      </a:lnTo>
                      <a:lnTo>
                        <a:pt x="376" y="16533"/>
                      </a:lnTo>
                      <a:lnTo>
                        <a:pt x="2109" y="18266"/>
                      </a:lnTo>
                      <a:lnTo>
                        <a:pt x="5574" y="21779"/>
                      </a:lnTo>
                      <a:lnTo>
                        <a:pt x="6277" y="22435"/>
                      </a:lnTo>
                      <a:lnTo>
                        <a:pt x="6605" y="22763"/>
                      </a:lnTo>
                      <a:lnTo>
                        <a:pt x="6745" y="22903"/>
                      </a:lnTo>
                      <a:lnTo>
                        <a:pt x="6839" y="23044"/>
                      </a:lnTo>
                      <a:lnTo>
                        <a:pt x="58406" y="23044"/>
                      </a:lnTo>
                      <a:lnTo>
                        <a:pt x="58500" y="23090"/>
                      </a:lnTo>
                      <a:lnTo>
                        <a:pt x="58593" y="23137"/>
                      </a:lnTo>
                      <a:lnTo>
                        <a:pt x="58640" y="23090"/>
                      </a:lnTo>
                      <a:lnTo>
                        <a:pt x="58687" y="23090"/>
                      </a:lnTo>
                      <a:lnTo>
                        <a:pt x="58734" y="22997"/>
                      </a:lnTo>
                      <a:lnTo>
                        <a:pt x="58781" y="22950"/>
                      </a:lnTo>
                      <a:lnTo>
                        <a:pt x="58734" y="22856"/>
                      </a:lnTo>
                      <a:lnTo>
                        <a:pt x="58687" y="22809"/>
                      </a:lnTo>
                      <a:lnTo>
                        <a:pt x="58640" y="22763"/>
                      </a:lnTo>
                      <a:lnTo>
                        <a:pt x="58593" y="22763"/>
                      </a:lnTo>
                      <a:lnTo>
                        <a:pt x="58500" y="22809"/>
                      </a:lnTo>
                      <a:lnTo>
                        <a:pt x="58406" y="22856"/>
                      </a:lnTo>
                      <a:lnTo>
                        <a:pt x="6933" y="22856"/>
                      </a:lnTo>
                      <a:lnTo>
                        <a:pt x="6886" y="22809"/>
                      </a:lnTo>
                      <a:lnTo>
                        <a:pt x="6699" y="22622"/>
                      </a:lnTo>
                      <a:lnTo>
                        <a:pt x="6371" y="22294"/>
                      </a:lnTo>
                      <a:lnTo>
                        <a:pt x="5715" y="21638"/>
                      </a:lnTo>
                      <a:lnTo>
                        <a:pt x="2249" y="18173"/>
                      </a:lnTo>
                      <a:lnTo>
                        <a:pt x="516" y="16440"/>
                      </a:lnTo>
                      <a:lnTo>
                        <a:pt x="282" y="16205"/>
                      </a:lnTo>
                      <a:lnTo>
                        <a:pt x="282" y="16159"/>
                      </a:lnTo>
                      <a:lnTo>
                        <a:pt x="282" y="16112"/>
                      </a:lnTo>
                      <a:lnTo>
                        <a:pt x="282" y="15971"/>
                      </a:lnTo>
                      <a:lnTo>
                        <a:pt x="282" y="15362"/>
                      </a:lnTo>
                      <a:lnTo>
                        <a:pt x="282" y="1414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6" y="141"/>
                      </a:lnTo>
                      <a:lnTo>
                        <a:pt x="329" y="94"/>
                      </a:lnTo>
                      <a:lnTo>
                        <a:pt x="329" y="47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" name="Google Shape;437;p22"/>
              <p:cNvGrpSpPr/>
              <p:nvPr/>
            </p:nvGrpSpPr>
            <p:grpSpPr>
              <a:xfrm>
                <a:off x="8680817" y="1653314"/>
                <a:ext cx="724216" cy="2240431"/>
                <a:chOff x="8412092" y="4079564"/>
                <a:chExt cx="724216" cy="2240431"/>
              </a:xfrm>
            </p:grpSpPr>
            <p:sp>
              <p:nvSpPr>
                <p:cNvPr id="438" name="Google Shape;438;p22"/>
                <p:cNvSpPr/>
                <p:nvPr/>
              </p:nvSpPr>
              <p:spPr>
                <a:xfrm>
                  <a:off x="8412092" y="4079564"/>
                  <a:ext cx="620161" cy="2240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8" h="49414" extrusionOk="0">
                      <a:moveTo>
                        <a:pt x="94" y="1"/>
                      </a:moveTo>
                      <a:lnTo>
                        <a:pt x="48" y="48"/>
                      </a:lnTo>
                      <a:lnTo>
                        <a:pt x="1" y="95"/>
                      </a:lnTo>
                      <a:lnTo>
                        <a:pt x="1" y="188"/>
                      </a:lnTo>
                      <a:lnTo>
                        <a:pt x="48" y="282"/>
                      </a:lnTo>
                      <a:lnTo>
                        <a:pt x="94" y="329"/>
                      </a:lnTo>
                      <a:lnTo>
                        <a:pt x="94" y="376"/>
                      </a:lnTo>
                      <a:lnTo>
                        <a:pt x="94" y="11382"/>
                      </a:lnTo>
                      <a:lnTo>
                        <a:pt x="94" y="11663"/>
                      </a:lnTo>
                      <a:lnTo>
                        <a:pt x="94" y="11757"/>
                      </a:lnTo>
                      <a:lnTo>
                        <a:pt x="94" y="11804"/>
                      </a:lnTo>
                      <a:lnTo>
                        <a:pt x="94" y="11851"/>
                      </a:lnTo>
                      <a:lnTo>
                        <a:pt x="235" y="11991"/>
                      </a:lnTo>
                      <a:lnTo>
                        <a:pt x="610" y="12366"/>
                      </a:lnTo>
                      <a:lnTo>
                        <a:pt x="1453" y="13162"/>
                      </a:lnTo>
                      <a:lnTo>
                        <a:pt x="3045" y="14754"/>
                      </a:lnTo>
                      <a:lnTo>
                        <a:pt x="6230" y="17986"/>
                      </a:lnTo>
                      <a:lnTo>
                        <a:pt x="12647" y="24403"/>
                      </a:lnTo>
                      <a:lnTo>
                        <a:pt x="13256" y="25012"/>
                      </a:lnTo>
                      <a:lnTo>
                        <a:pt x="13396" y="25152"/>
                      </a:lnTo>
                      <a:lnTo>
                        <a:pt x="13443" y="25199"/>
                      </a:lnTo>
                      <a:lnTo>
                        <a:pt x="13443" y="25293"/>
                      </a:lnTo>
                      <a:lnTo>
                        <a:pt x="13443" y="25761"/>
                      </a:lnTo>
                      <a:lnTo>
                        <a:pt x="13443" y="27494"/>
                      </a:lnTo>
                      <a:lnTo>
                        <a:pt x="13443" y="31007"/>
                      </a:lnTo>
                      <a:lnTo>
                        <a:pt x="13443" y="37985"/>
                      </a:lnTo>
                      <a:lnTo>
                        <a:pt x="13443" y="49085"/>
                      </a:lnTo>
                      <a:lnTo>
                        <a:pt x="13349" y="49132"/>
                      </a:lnTo>
                      <a:lnTo>
                        <a:pt x="13349" y="49226"/>
                      </a:lnTo>
                      <a:lnTo>
                        <a:pt x="13349" y="49320"/>
                      </a:lnTo>
                      <a:lnTo>
                        <a:pt x="13396" y="49366"/>
                      </a:lnTo>
                      <a:lnTo>
                        <a:pt x="13443" y="49413"/>
                      </a:lnTo>
                      <a:lnTo>
                        <a:pt x="13583" y="49413"/>
                      </a:lnTo>
                      <a:lnTo>
                        <a:pt x="13630" y="49366"/>
                      </a:lnTo>
                      <a:lnTo>
                        <a:pt x="13677" y="49320"/>
                      </a:lnTo>
                      <a:lnTo>
                        <a:pt x="13677" y="49226"/>
                      </a:lnTo>
                      <a:lnTo>
                        <a:pt x="13677" y="49132"/>
                      </a:lnTo>
                      <a:lnTo>
                        <a:pt x="13583" y="49085"/>
                      </a:lnTo>
                      <a:lnTo>
                        <a:pt x="13583" y="37985"/>
                      </a:lnTo>
                      <a:lnTo>
                        <a:pt x="13583" y="31007"/>
                      </a:lnTo>
                      <a:lnTo>
                        <a:pt x="13583" y="27494"/>
                      </a:lnTo>
                      <a:lnTo>
                        <a:pt x="13583" y="25761"/>
                      </a:lnTo>
                      <a:lnTo>
                        <a:pt x="13583" y="25293"/>
                      </a:lnTo>
                      <a:lnTo>
                        <a:pt x="13583" y="25199"/>
                      </a:lnTo>
                      <a:lnTo>
                        <a:pt x="13583" y="25105"/>
                      </a:lnTo>
                      <a:lnTo>
                        <a:pt x="13537" y="25058"/>
                      </a:lnTo>
                      <a:lnTo>
                        <a:pt x="13396" y="24871"/>
                      </a:lnTo>
                      <a:lnTo>
                        <a:pt x="12787" y="24262"/>
                      </a:lnTo>
                      <a:lnTo>
                        <a:pt x="6371" y="17846"/>
                      </a:lnTo>
                      <a:lnTo>
                        <a:pt x="3139" y="14661"/>
                      </a:lnTo>
                      <a:lnTo>
                        <a:pt x="1546" y="13068"/>
                      </a:lnTo>
                      <a:lnTo>
                        <a:pt x="750" y="12272"/>
                      </a:lnTo>
                      <a:lnTo>
                        <a:pt x="329" y="11851"/>
                      </a:lnTo>
                      <a:lnTo>
                        <a:pt x="282" y="11757"/>
                      </a:lnTo>
                      <a:lnTo>
                        <a:pt x="282" y="11663"/>
                      </a:lnTo>
                      <a:lnTo>
                        <a:pt x="282" y="11382"/>
                      </a:lnTo>
                      <a:lnTo>
                        <a:pt x="282" y="376"/>
                      </a:lnTo>
                      <a:lnTo>
                        <a:pt x="282" y="329"/>
                      </a:lnTo>
                      <a:lnTo>
                        <a:pt x="329" y="282"/>
                      </a:lnTo>
                      <a:lnTo>
                        <a:pt x="375" y="188"/>
                      </a:lnTo>
                      <a:lnTo>
                        <a:pt x="329" y="95"/>
                      </a:lnTo>
                      <a:lnTo>
                        <a:pt x="329" y="4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2"/>
                <p:cNvSpPr/>
                <p:nvPr/>
              </p:nvSpPr>
              <p:spPr>
                <a:xfrm>
                  <a:off x="8503407" y="4332289"/>
                  <a:ext cx="632901" cy="1303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9" h="28758" extrusionOk="0">
                      <a:moveTo>
                        <a:pt x="141" y="0"/>
                      </a:moveTo>
                      <a:lnTo>
                        <a:pt x="48" y="47"/>
                      </a:lnTo>
                      <a:lnTo>
                        <a:pt x="48" y="94"/>
                      </a:lnTo>
                      <a:lnTo>
                        <a:pt x="1" y="188"/>
                      </a:lnTo>
                      <a:lnTo>
                        <a:pt x="48" y="281"/>
                      </a:lnTo>
                      <a:lnTo>
                        <a:pt x="94" y="328"/>
                      </a:lnTo>
                      <a:lnTo>
                        <a:pt x="94" y="375"/>
                      </a:lnTo>
                      <a:lnTo>
                        <a:pt x="94" y="4778"/>
                      </a:lnTo>
                      <a:lnTo>
                        <a:pt x="94" y="4965"/>
                      </a:lnTo>
                      <a:lnTo>
                        <a:pt x="141" y="4965"/>
                      </a:lnTo>
                      <a:lnTo>
                        <a:pt x="141" y="5012"/>
                      </a:lnTo>
                      <a:lnTo>
                        <a:pt x="188" y="5059"/>
                      </a:lnTo>
                      <a:lnTo>
                        <a:pt x="235" y="5106"/>
                      </a:lnTo>
                      <a:lnTo>
                        <a:pt x="422" y="5293"/>
                      </a:lnTo>
                      <a:lnTo>
                        <a:pt x="844" y="5715"/>
                      </a:lnTo>
                      <a:lnTo>
                        <a:pt x="1640" y="6511"/>
                      </a:lnTo>
                      <a:lnTo>
                        <a:pt x="3279" y="8150"/>
                      </a:lnTo>
                      <a:lnTo>
                        <a:pt x="6558" y="11429"/>
                      </a:lnTo>
                      <a:lnTo>
                        <a:pt x="13068" y="17939"/>
                      </a:lnTo>
                      <a:lnTo>
                        <a:pt x="13630" y="18501"/>
                      </a:lnTo>
                      <a:lnTo>
                        <a:pt x="13677" y="18548"/>
                      </a:lnTo>
                      <a:lnTo>
                        <a:pt x="13677" y="18595"/>
                      </a:lnTo>
                      <a:lnTo>
                        <a:pt x="13677" y="18782"/>
                      </a:lnTo>
                      <a:lnTo>
                        <a:pt x="13677" y="19157"/>
                      </a:lnTo>
                      <a:lnTo>
                        <a:pt x="13677" y="20702"/>
                      </a:lnTo>
                      <a:lnTo>
                        <a:pt x="13677" y="23793"/>
                      </a:lnTo>
                      <a:lnTo>
                        <a:pt x="13677" y="28383"/>
                      </a:lnTo>
                      <a:lnTo>
                        <a:pt x="13630" y="28477"/>
                      </a:lnTo>
                      <a:lnTo>
                        <a:pt x="13583" y="28571"/>
                      </a:lnTo>
                      <a:lnTo>
                        <a:pt x="13583" y="28617"/>
                      </a:lnTo>
                      <a:lnTo>
                        <a:pt x="13630" y="28664"/>
                      </a:lnTo>
                      <a:lnTo>
                        <a:pt x="13677" y="28711"/>
                      </a:lnTo>
                      <a:lnTo>
                        <a:pt x="13771" y="28758"/>
                      </a:lnTo>
                      <a:lnTo>
                        <a:pt x="13818" y="28711"/>
                      </a:lnTo>
                      <a:lnTo>
                        <a:pt x="13864" y="28664"/>
                      </a:lnTo>
                      <a:lnTo>
                        <a:pt x="13911" y="28617"/>
                      </a:lnTo>
                      <a:lnTo>
                        <a:pt x="13958" y="28571"/>
                      </a:lnTo>
                      <a:lnTo>
                        <a:pt x="13911" y="28477"/>
                      </a:lnTo>
                      <a:lnTo>
                        <a:pt x="13818" y="28383"/>
                      </a:lnTo>
                      <a:lnTo>
                        <a:pt x="13864" y="28383"/>
                      </a:lnTo>
                      <a:lnTo>
                        <a:pt x="13864" y="23793"/>
                      </a:lnTo>
                      <a:lnTo>
                        <a:pt x="13864" y="20702"/>
                      </a:lnTo>
                      <a:lnTo>
                        <a:pt x="13864" y="19157"/>
                      </a:lnTo>
                      <a:lnTo>
                        <a:pt x="13864" y="18782"/>
                      </a:lnTo>
                      <a:lnTo>
                        <a:pt x="13864" y="18595"/>
                      </a:lnTo>
                      <a:lnTo>
                        <a:pt x="13864" y="18501"/>
                      </a:lnTo>
                      <a:lnTo>
                        <a:pt x="13864" y="18454"/>
                      </a:lnTo>
                      <a:lnTo>
                        <a:pt x="13818" y="18454"/>
                      </a:lnTo>
                      <a:lnTo>
                        <a:pt x="13724" y="18360"/>
                      </a:lnTo>
                      <a:lnTo>
                        <a:pt x="13209" y="17798"/>
                      </a:lnTo>
                      <a:lnTo>
                        <a:pt x="6652" y="11288"/>
                      </a:lnTo>
                      <a:lnTo>
                        <a:pt x="3420" y="8009"/>
                      </a:lnTo>
                      <a:lnTo>
                        <a:pt x="1781" y="6417"/>
                      </a:lnTo>
                      <a:lnTo>
                        <a:pt x="984" y="5574"/>
                      </a:lnTo>
                      <a:lnTo>
                        <a:pt x="563" y="5152"/>
                      </a:lnTo>
                      <a:lnTo>
                        <a:pt x="329" y="4965"/>
                      </a:lnTo>
                      <a:lnTo>
                        <a:pt x="282" y="4918"/>
                      </a:lnTo>
                      <a:lnTo>
                        <a:pt x="282" y="4778"/>
                      </a:lnTo>
                      <a:lnTo>
                        <a:pt x="282" y="375"/>
                      </a:lnTo>
                      <a:lnTo>
                        <a:pt x="282" y="328"/>
                      </a:lnTo>
                      <a:lnTo>
                        <a:pt x="329" y="281"/>
                      </a:lnTo>
                      <a:lnTo>
                        <a:pt x="375" y="188"/>
                      </a:lnTo>
                      <a:lnTo>
                        <a:pt x="375" y="94"/>
                      </a:lnTo>
                      <a:lnTo>
                        <a:pt x="329" y="47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7"/>
          <p:cNvGrpSpPr/>
          <p:nvPr/>
        </p:nvGrpSpPr>
        <p:grpSpPr>
          <a:xfrm>
            <a:off x="2211790" y="-1074279"/>
            <a:ext cx="7977767" cy="7761619"/>
            <a:chOff x="2211790" y="-1074279"/>
            <a:chExt cx="7977767" cy="7761619"/>
          </a:xfrm>
        </p:grpSpPr>
        <p:grpSp>
          <p:nvGrpSpPr>
            <p:cNvPr id="472" name="Google Shape;472;p27"/>
            <p:cNvGrpSpPr/>
            <p:nvPr/>
          </p:nvGrpSpPr>
          <p:grpSpPr>
            <a:xfrm>
              <a:off x="3986591" y="3584814"/>
              <a:ext cx="3193886" cy="1373983"/>
              <a:chOff x="3986591" y="3584814"/>
              <a:chExt cx="3193886" cy="1373983"/>
            </a:xfrm>
          </p:grpSpPr>
          <p:sp>
            <p:nvSpPr>
              <p:cNvPr id="473" name="Google Shape;473;p27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7"/>
            <p:cNvGrpSpPr/>
            <p:nvPr/>
          </p:nvGrpSpPr>
          <p:grpSpPr>
            <a:xfrm>
              <a:off x="7329101" y="3584814"/>
              <a:ext cx="600982" cy="3102526"/>
              <a:chOff x="7329101" y="3584814"/>
              <a:chExt cx="600982" cy="3102526"/>
            </a:xfrm>
          </p:grpSpPr>
          <p:sp>
            <p:nvSpPr>
              <p:cNvPr id="479" name="Google Shape;479;p27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" name="Google Shape;485;p27"/>
            <p:cNvSpPr/>
            <p:nvPr/>
          </p:nvSpPr>
          <p:spPr>
            <a:xfrm>
              <a:off x="2211790" y="-79824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7"/>
            <p:cNvGrpSpPr/>
            <p:nvPr/>
          </p:nvGrpSpPr>
          <p:grpSpPr>
            <a:xfrm>
              <a:off x="8388742" y="2469903"/>
              <a:ext cx="1471691" cy="263380"/>
              <a:chOff x="8388742" y="2469903"/>
              <a:chExt cx="1471691" cy="263380"/>
            </a:xfrm>
          </p:grpSpPr>
          <p:sp>
            <p:nvSpPr>
              <p:cNvPr id="487" name="Google Shape;487;p27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27"/>
            <p:cNvSpPr/>
            <p:nvPr/>
          </p:nvSpPr>
          <p:spPr>
            <a:xfrm>
              <a:off x="8225246" y="3584814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27"/>
            <p:cNvGrpSpPr/>
            <p:nvPr/>
          </p:nvGrpSpPr>
          <p:grpSpPr>
            <a:xfrm>
              <a:off x="6444385" y="497669"/>
              <a:ext cx="1238054" cy="1191399"/>
              <a:chOff x="6316160" y="278394"/>
              <a:chExt cx="1238054" cy="1191399"/>
            </a:xfrm>
          </p:grpSpPr>
          <p:sp>
            <p:nvSpPr>
              <p:cNvPr id="493" name="Google Shape;493;p27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7"/>
            <p:cNvSpPr/>
            <p:nvPr/>
          </p:nvSpPr>
          <p:spPr>
            <a:xfrm>
              <a:off x="2354067" y="-79824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27"/>
            <p:cNvGrpSpPr/>
            <p:nvPr/>
          </p:nvGrpSpPr>
          <p:grpSpPr>
            <a:xfrm>
              <a:off x="5647214" y="3680345"/>
              <a:ext cx="719954" cy="456619"/>
              <a:chOff x="5647214" y="3680345"/>
              <a:chExt cx="719954" cy="456619"/>
            </a:xfrm>
          </p:grpSpPr>
          <p:sp>
            <p:nvSpPr>
              <p:cNvPr id="503" name="Google Shape;503;p27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7"/>
            <p:cNvGrpSpPr/>
            <p:nvPr/>
          </p:nvGrpSpPr>
          <p:grpSpPr>
            <a:xfrm>
              <a:off x="5647214" y="3310870"/>
              <a:ext cx="719954" cy="456574"/>
              <a:chOff x="5647214" y="3310870"/>
              <a:chExt cx="719954" cy="456574"/>
            </a:xfrm>
          </p:grpSpPr>
          <p:sp>
            <p:nvSpPr>
              <p:cNvPr id="507" name="Google Shape;507;p27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7"/>
            <p:cNvGrpSpPr/>
            <p:nvPr/>
          </p:nvGrpSpPr>
          <p:grpSpPr>
            <a:xfrm>
              <a:off x="8153020" y="-1031841"/>
              <a:ext cx="496972" cy="2501635"/>
              <a:chOff x="8153020" y="-1031841"/>
              <a:chExt cx="496972" cy="2501635"/>
            </a:xfrm>
          </p:grpSpPr>
          <p:sp>
            <p:nvSpPr>
              <p:cNvPr id="511" name="Google Shape;511;p27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" name="Google Shape;514;p27"/>
            <p:cNvGrpSpPr/>
            <p:nvPr/>
          </p:nvGrpSpPr>
          <p:grpSpPr>
            <a:xfrm>
              <a:off x="7450114" y="-1031841"/>
              <a:ext cx="496972" cy="2501635"/>
              <a:chOff x="7450114" y="-1031841"/>
              <a:chExt cx="496972" cy="250163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7"/>
            <p:cNvGrpSpPr/>
            <p:nvPr/>
          </p:nvGrpSpPr>
          <p:grpSpPr>
            <a:xfrm>
              <a:off x="8388742" y="3053882"/>
              <a:ext cx="1800814" cy="923803"/>
              <a:chOff x="8388742" y="3053882"/>
              <a:chExt cx="1800814" cy="923803"/>
            </a:xfrm>
          </p:grpSpPr>
          <p:sp>
            <p:nvSpPr>
              <p:cNvPr id="519" name="Google Shape;519;p27"/>
              <p:cNvSpPr/>
              <p:nvPr/>
            </p:nvSpPr>
            <p:spPr>
              <a:xfrm>
                <a:off x="8388742" y="3053882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235" y="376"/>
                    </a:lnTo>
                    <a:lnTo>
                      <a:pt x="328" y="282"/>
                    </a:lnTo>
                    <a:lnTo>
                      <a:pt x="12412" y="282"/>
                    </a:lnTo>
                    <a:lnTo>
                      <a:pt x="12506" y="376"/>
                    </a:lnTo>
                    <a:lnTo>
                      <a:pt x="12646" y="563"/>
                    </a:lnTo>
                    <a:lnTo>
                      <a:pt x="16206" y="4076"/>
                    </a:lnTo>
                    <a:lnTo>
                      <a:pt x="17939" y="5856"/>
                    </a:lnTo>
                    <a:lnTo>
                      <a:pt x="18829" y="6745"/>
                    </a:lnTo>
                    <a:lnTo>
                      <a:pt x="19063" y="6933"/>
                    </a:lnTo>
                    <a:lnTo>
                      <a:pt x="19204" y="7073"/>
                    </a:lnTo>
                    <a:lnTo>
                      <a:pt x="1920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214"/>
                    </a:lnTo>
                    <a:lnTo>
                      <a:pt x="39624" y="7167"/>
                    </a:lnTo>
                    <a:lnTo>
                      <a:pt x="39671" y="7120"/>
                    </a:lnTo>
                    <a:lnTo>
                      <a:pt x="39718" y="7026"/>
                    </a:lnTo>
                    <a:lnTo>
                      <a:pt x="39671" y="6980"/>
                    </a:lnTo>
                    <a:lnTo>
                      <a:pt x="39624" y="6886"/>
                    </a:lnTo>
                    <a:lnTo>
                      <a:pt x="39578" y="6886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9297" y="6933"/>
                    </a:lnTo>
                    <a:lnTo>
                      <a:pt x="19204" y="6839"/>
                    </a:lnTo>
                    <a:lnTo>
                      <a:pt x="18969" y="6605"/>
                    </a:lnTo>
                    <a:lnTo>
                      <a:pt x="18080" y="5715"/>
                    </a:lnTo>
                    <a:lnTo>
                      <a:pt x="16300" y="3982"/>
                    </a:lnTo>
                    <a:lnTo>
                      <a:pt x="12787" y="422"/>
                    </a:lnTo>
                    <a:lnTo>
                      <a:pt x="12600" y="235"/>
                    </a:lnTo>
                    <a:lnTo>
                      <a:pt x="12506" y="141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8388742" y="3153721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0"/>
                    </a:moveTo>
                    <a:lnTo>
                      <a:pt x="94" y="47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11476" y="281"/>
                    </a:lnTo>
                    <a:lnTo>
                      <a:pt x="11569" y="375"/>
                    </a:lnTo>
                    <a:lnTo>
                      <a:pt x="11710" y="515"/>
                    </a:lnTo>
                    <a:lnTo>
                      <a:pt x="15269" y="4075"/>
                    </a:lnTo>
                    <a:lnTo>
                      <a:pt x="17049" y="5808"/>
                    </a:lnTo>
                    <a:lnTo>
                      <a:pt x="17892" y="6698"/>
                    </a:lnTo>
                    <a:lnTo>
                      <a:pt x="18126" y="6932"/>
                    </a:lnTo>
                    <a:lnTo>
                      <a:pt x="18220" y="7026"/>
                    </a:lnTo>
                    <a:lnTo>
                      <a:pt x="18314" y="7119"/>
                    </a:lnTo>
                    <a:lnTo>
                      <a:pt x="39343" y="7119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213"/>
                    </a:lnTo>
                    <a:lnTo>
                      <a:pt x="39624" y="7166"/>
                    </a:lnTo>
                    <a:lnTo>
                      <a:pt x="39671" y="7119"/>
                    </a:lnTo>
                    <a:lnTo>
                      <a:pt x="39718" y="7026"/>
                    </a:lnTo>
                    <a:lnTo>
                      <a:pt x="39671" y="6979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531" y="6838"/>
                    </a:lnTo>
                    <a:lnTo>
                      <a:pt x="39437" y="6885"/>
                    </a:lnTo>
                    <a:lnTo>
                      <a:pt x="39343" y="6932"/>
                    </a:lnTo>
                    <a:lnTo>
                      <a:pt x="18361" y="6932"/>
                    </a:lnTo>
                    <a:lnTo>
                      <a:pt x="18267" y="6792"/>
                    </a:lnTo>
                    <a:lnTo>
                      <a:pt x="18033" y="6604"/>
                    </a:lnTo>
                    <a:lnTo>
                      <a:pt x="17143" y="5714"/>
                    </a:lnTo>
                    <a:lnTo>
                      <a:pt x="15363" y="3935"/>
                    </a:lnTo>
                    <a:lnTo>
                      <a:pt x="11850" y="422"/>
                    </a:lnTo>
                    <a:lnTo>
                      <a:pt x="11663" y="234"/>
                    </a:lnTo>
                    <a:lnTo>
                      <a:pt x="11569" y="141"/>
                    </a:lnTo>
                    <a:lnTo>
                      <a:pt x="11569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8388742" y="3253514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10586" y="282"/>
                    </a:lnTo>
                    <a:lnTo>
                      <a:pt x="10632" y="328"/>
                    </a:lnTo>
                    <a:lnTo>
                      <a:pt x="10820" y="516"/>
                    </a:lnTo>
                    <a:lnTo>
                      <a:pt x="14333" y="4029"/>
                    </a:lnTo>
                    <a:lnTo>
                      <a:pt x="16112" y="5808"/>
                    </a:lnTo>
                    <a:lnTo>
                      <a:pt x="17002" y="6698"/>
                    </a:lnTo>
                    <a:lnTo>
                      <a:pt x="17190" y="6886"/>
                    </a:lnTo>
                    <a:lnTo>
                      <a:pt x="17330" y="7026"/>
                    </a:lnTo>
                    <a:lnTo>
                      <a:pt x="17377" y="7073"/>
                    </a:lnTo>
                    <a:lnTo>
                      <a:pt x="1742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3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2"/>
                    </a:lnTo>
                    <a:lnTo>
                      <a:pt x="17471" y="6932"/>
                    </a:lnTo>
                    <a:lnTo>
                      <a:pt x="17424" y="6886"/>
                    </a:lnTo>
                    <a:lnTo>
                      <a:pt x="17330" y="6792"/>
                    </a:lnTo>
                    <a:lnTo>
                      <a:pt x="17096" y="6558"/>
                    </a:lnTo>
                    <a:lnTo>
                      <a:pt x="16206" y="5668"/>
                    </a:lnTo>
                    <a:lnTo>
                      <a:pt x="14473" y="3888"/>
                    </a:lnTo>
                    <a:lnTo>
                      <a:pt x="10914" y="375"/>
                    </a:lnTo>
                    <a:lnTo>
                      <a:pt x="10773" y="235"/>
                    </a:lnTo>
                    <a:lnTo>
                      <a:pt x="10679" y="141"/>
                    </a:lnTo>
                    <a:lnTo>
                      <a:pt x="10632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8388742" y="3353308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9696" y="282"/>
                    </a:lnTo>
                    <a:lnTo>
                      <a:pt x="9743" y="329"/>
                    </a:lnTo>
                    <a:lnTo>
                      <a:pt x="9883" y="469"/>
                    </a:lnTo>
                    <a:lnTo>
                      <a:pt x="13396" y="3982"/>
                    </a:lnTo>
                    <a:lnTo>
                      <a:pt x="15176" y="5762"/>
                    </a:lnTo>
                    <a:lnTo>
                      <a:pt x="16066" y="6652"/>
                    </a:lnTo>
                    <a:lnTo>
                      <a:pt x="16253" y="6886"/>
                    </a:lnTo>
                    <a:lnTo>
                      <a:pt x="16393" y="6980"/>
                    </a:lnTo>
                    <a:lnTo>
                      <a:pt x="16440" y="7026"/>
                    </a:lnTo>
                    <a:lnTo>
                      <a:pt x="16487" y="7073"/>
                    </a:lnTo>
                    <a:lnTo>
                      <a:pt x="16487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6534" y="6933"/>
                    </a:lnTo>
                    <a:lnTo>
                      <a:pt x="16487" y="6839"/>
                    </a:lnTo>
                    <a:lnTo>
                      <a:pt x="16393" y="6745"/>
                    </a:lnTo>
                    <a:lnTo>
                      <a:pt x="16159" y="6511"/>
                    </a:lnTo>
                    <a:lnTo>
                      <a:pt x="15269" y="5668"/>
                    </a:lnTo>
                    <a:lnTo>
                      <a:pt x="13536" y="3888"/>
                    </a:lnTo>
                    <a:lnTo>
                      <a:pt x="9977" y="329"/>
                    </a:lnTo>
                    <a:lnTo>
                      <a:pt x="9836" y="188"/>
                    </a:lnTo>
                    <a:lnTo>
                      <a:pt x="9789" y="141"/>
                    </a:lnTo>
                    <a:lnTo>
                      <a:pt x="9743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8388742" y="3453147"/>
                <a:ext cx="1800814" cy="327037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3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4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8759" y="281"/>
                    </a:lnTo>
                    <a:lnTo>
                      <a:pt x="8806" y="328"/>
                    </a:lnTo>
                    <a:lnTo>
                      <a:pt x="8946" y="422"/>
                    </a:lnTo>
                    <a:lnTo>
                      <a:pt x="12459" y="3981"/>
                    </a:lnTo>
                    <a:lnTo>
                      <a:pt x="14239" y="5761"/>
                    </a:lnTo>
                    <a:lnTo>
                      <a:pt x="15129" y="6604"/>
                    </a:lnTo>
                    <a:lnTo>
                      <a:pt x="15597" y="7072"/>
                    </a:lnTo>
                    <a:lnTo>
                      <a:pt x="15644" y="7119"/>
                    </a:lnTo>
                    <a:lnTo>
                      <a:pt x="39343" y="7119"/>
                    </a:lnTo>
                    <a:lnTo>
                      <a:pt x="39343" y="7072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166"/>
                    </a:lnTo>
                    <a:lnTo>
                      <a:pt x="39624" y="7119"/>
                    </a:lnTo>
                    <a:lnTo>
                      <a:pt x="39671" y="7072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437" y="6838"/>
                    </a:lnTo>
                    <a:lnTo>
                      <a:pt x="39343" y="6932"/>
                    </a:lnTo>
                    <a:lnTo>
                      <a:pt x="15644" y="6932"/>
                    </a:lnTo>
                    <a:lnTo>
                      <a:pt x="15222" y="6510"/>
                    </a:lnTo>
                    <a:lnTo>
                      <a:pt x="14379" y="5621"/>
                    </a:lnTo>
                    <a:lnTo>
                      <a:pt x="12600" y="3841"/>
                    </a:lnTo>
                    <a:lnTo>
                      <a:pt x="9040" y="328"/>
                    </a:lnTo>
                    <a:lnTo>
                      <a:pt x="8946" y="188"/>
                    </a:lnTo>
                    <a:lnTo>
                      <a:pt x="8900" y="141"/>
                    </a:lnTo>
                    <a:lnTo>
                      <a:pt x="8853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8388742" y="3552940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7869" y="282"/>
                    </a:lnTo>
                    <a:lnTo>
                      <a:pt x="8010" y="422"/>
                    </a:lnTo>
                    <a:lnTo>
                      <a:pt x="11522" y="3935"/>
                    </a:lnTo>
                    <a:lnTo>
                      <a:pt x="13302" y="5715"/>
                    </a:lnTo>
                    <a:lnTo>
                      <a:pt x="14192" y="6604"/>
                    </a:lnTo>
                    <a:lnTo>
                      <a:pt x="14660" y="7026"/>
                    </a:lnTo>
                    <a:lnTo>
                      <a:pt x="14660" y="7073"/>
                    </a:lnTo>
                    <a:lnTo>
                      <a:pt x="39343" y="7073"/>
                    </a:lnTo>
                    <a:lnTo>
                      <a:pt x="39437" y="7166"/>
                    </a:lnTo>
                    <a:lnTo>
                      <a:pt x="39578" y="7166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2"/>
                    </a:lnTo>
                    <a:lnTo>
                      <a:pt x="14754" y="6932"/>
                    </a:lnTo>
                    <a:lnTo>
                      <a:pt x="14754" y="6885"/>
                    </a:lnTo>
                    <a:lnTo>
                      <a:pt x="14286" y="6464"/>
                    </a:lnTo>
                    <a:lnTo>
                      <a:pt x="13443" y="5574"/>
                    </a:lnTo>
                    <a:lnTo>
                      <a:pt x="11663" y="3841"/>
                    </a:lnTo>
                    <a:lnTo>
                      <a:pt x="8150" y="282"/>
                    </a:lnTo>
                    <a:lnTo>
                      <a:pt x="8010" y="188"/>
                    </a:lnTo>
                    <a:lnTo>
                      <a:pt x="7963" y="141"/>
                    </a:lnTo>
                    <a:lnTo>
                      <a:pt x="7916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8388742" y="3652733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8" y="282"/>
                    </a:lnTo>
                    <a:lnTo>
                      <a:pt x="6979" y="282"/>
                    </a:lnTo>
                    <a:lnTo>
                      <a:pt x="7073" y="376"/>
                    </a:lnTo>
                    <a:lnTo>
                      <a:pt x="10586" y="3935"/>
                    </a:lnTo>
                    <a:lnTo>
                      <a:pt x="12365" y="5668"/>
                    </a:lnTo>
                    <a:lnTo>
                      <a:pt x="13255" y="6558"/>
                    </a:lnTo>
                    <a:lnTo>
                      <a:pt x="13677" y="7026"/>
                    </a:lnTo>
                    <a:lnTo>
                      <a:pt x="13771" y="7073"/>
                    </a:lnTo>
                    <a:lnTo>
                      <a:pt x="39343" y="7073"/>
                    </a:lnTo>
                    <a:lnTo>
                      <a:pt x="39437" y="7167"/>
                    </a:lnTo>
                    <a:lnTo>
                      <a:pt x="39578" y="7167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3"/>
                    </a:lnTo>
                    <a:lnTo>
                      <a:pt x="13864" y="6933"/>
                    </a:lnTo>
                    <a:lnTo>
                      <a:pt x="13817" y="6886"/>
                    </a:lnTo>
                    <a:lnTo>
                      <a:pt x="13396" y="6464"/>
                    </a:lnTo>
                    <a:lnTo>
                      <a:pt x="12506" y="5574"/>
                    </a:lnTo>
                    <a:lnTo>
                      <a:pt x="10726" y="3795"/>
                    </a:lnTo>
                    <a:lnTo>
                      <a:pt x="7213" y="282"/>
                    </a:lnTo>
                    <a:lnTo>
                      <a:pt x="7073" y="141"/>
                    </a:lnTo>
                    <a:lnTo>
                      <a:pt x="7026" y="94"/>
                    </a:lnTo>
                    <a:lnTo>
                      <a:pt x="328" y="94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27"/>
            <p:cNvGrpSpPr/>
            <p:nvPr/>
          </p:nvGrpSpPr>
          <p:grpSpPr>
            <a:xfrm>
              <a:off x="8552284" y="3845972"/>
              <a:ext cx="1148870" cy="732694"/>
              <a:chOff x="8552284" y="3845972"/>
              <a:chExt cx="1148870" cy="732694"/>
            </a:xfrm>
          </p:grpSpPr>
          <p:sp>
            <p:nvSpPr>
              <p:cNvPr id="527" name="Google Shape;527;p27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27"/>
            <p:cNvGrpSpPr/>
            <p:nvPr/>
          </p:nvGrpSpPr>
          <p:grpSpPr>
            <a:xfrm>
              <a:off x="5500675" y="4848304"/>
              <a:ext cx="1705283" cy="671077"/>
              <a:chOff x="5500675" y="4848304"/>
              <a:chExt cx="1705283" cy="671077"/>
            </a:xfrm>
          </p:grpSpPr>
          <p:sp>
            <p:nvSpPr>
              <p:cNvPr id="530" name="Google Shape;530;p27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27"/>
            <p:cNvGrpSpPr/>
            <p:nvPr/>
          </p:nvGrpSpPr>
          <p:grpSpPr>
            <a:xfrm>
              <a:off x="8412092" y="4079564"/>
              <a:ext cx="724216" cy="2240431"/>
              <a:chOff x="8412092" y="4079564"/>
              <a:chExt cx="724216" cy="2240431"/>
            </a:xfrm>
          </p:grpSpPr>
          <p:sp>
            <p:nvSpPr>
              <p:cNvPr id="533" name="Google Shape;533;p27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7"/>
            <p:cNvGrpSpPr/>
            <p:nvPr/>
          </p:nvGrpSpPr>
          <p:grpSpPr>
            <a:xfrm>
              <a:off x="8388742" y="-1006360"/>
              <a:ext cx="1346371" cy="3302203"/>
              <a:chOff x="8388742" y="-1006360"/>
              <a:chExt cx="1346371" cy="3302203"/>
            </a:xfrm>
          </p:grpSpPr>
          <p:sp>
            <p:nvSpPr>
              <p:cNvPr id="536" name="Google Shape;536;p27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7"/>
            <p:cNvGrpSpPr/>
            <p:nvPr/>
          </p:nvGrpSpPr>
          <p:grpSpPr>
            <a:xfrm>
              <a:off x="7866335" y="-1031841"/>
              <a:ext cx="286730" cy="1656452"/>
              <a:chOff x="7866335" y="-1031841"/>
              <a:chExt cx="286730" cy="1656452"/>
            </a:xfrm>
          </p:grpSpPr>
          <p:sp>
            <p:nvSpPr>
              <p:cNvPr id="540" name="Google Shape;540;p27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7"/>
            <p:cNvGrpSpPr/>
            <p:nvPr/>
          </p:nvGrpSpPr>
          <p:grpSpPr>
            <a:xfrm>
              <a:off x="8388742" y="-675060"/>
              <a:ext cx="983243" cy="2548289"/>
              <a:chOff x="8388742" y="-675060"/>
              <a:chExt cx="983243" cy="2548289"/>
            </a:xfrm>
          </p:grpSpPr>
          <p:sp>
            <p:nvSpPr>
              <p:cNvPr id="543" name="Google Shape;543;p27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7"/>
            <p:cNvSpPr/>
            <p:nvPr/>
          </p:nvSpPr>
          <p:spPr>
            <a:xfrm>
              <a:off x="8388742" y="-997836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7" name="Google Shape;547;p27"/>
            <p:cNvGrpSpPr/>
            <p:nvPr/>
          </p:nvGrpSpPr>
          <p:grpSpPr>
            <a:xfrm>
              <a:off x="2451729" y="-1074279"/>
              <a:ext cx="2871110" cy="1244447"/>
              <a:chOff x="2451729" y="-1074279"/>
              <a:chExt cx="2871110" cy="1244447"/>
            </a:xfrm>
          </p:grpSpPr>
          <p:sp>
            <p:nvSpPr>
              <p:cNvPr id="548" name="Google Shape;548;p27"/>
              <p:cNvSpPr/>
              <p:nvPr/>
            </p:nvSpPr>
            <p:spPr>
              <a:xfrm>
                <a:off x="2451729" y="-1074279"/>
                <a:ext cx="2871110" cy="1244447"/>
              </a:xfrm>
              <a:custGeom>
                <a:avLst/>
                <a:gdLst/>
                <a:ahLst/>
                <a:cxnLst/>
                <a:rect l="l" t="t" r="r" b="b"/>
                <a:pathLst>
                  <a:path w="63324" h="27447" extrusionOk="0">
                    <a:moveTo>
                      <a:pt x="94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1" y="281"/>
                    </a:lnTo>
                    <a:lnTo>
                      <a:pt x="94" y="328"/>
                    </a:lnTo>
                    <a:lnTo>
                      <a:pt x="94" y="15550"/>
                    </a:lnTo>
                    <a:lnTo>
                      <a:pt x="94" y="17283"/>
                    </a:lnTo>
                    <a:lnTo>
                      <a:pt x="94" y="17704"/>
                    </a:lnTo>
                    <a:lnTo>
                      <a:pt x="94" y="17845"/>
                    </a:lnTo>
                    <a:lnTo>
                      <a:pt x="94" y="17892"/>
                    </a:lnTo>
                    <a:lnTo>
                      <a:pt x="188" y="17985"/>
                    </a:lnTo>
                    <a:lnTo>
                      <a:pt x="329" y="18126"/>
                    </a:lnTo>
                    <a:lnTo>
                      <a:pt x="937" y="18735"/>
                    </a:lnTo>
                    <a:lnTo>
                      <a:pt x="3373" y="21170"/>
                    </a:lnTo>
                    <a:lnTo>
                      <a:pt x="8244" y="26041"/>
                    </a:lnTo>
                    <a:lnTo>
                      <a:pt x="8947" y="26744"/>
                    </a:lnTo>
                    <a:lnTo>
                      <a:pt x="9274" y="27071"/>
                    </a:lnTo>
                    <a:lnTo>
                      <a:pt x="9462" y="27259"/>
                    </a:lnTo>
                    <a:lnTo>
                      <a:pt x="9509" y="27306"/>
                    </a:lnTo>
                    <a:lnTo>
                      <a:pt x="9555" y="27352"/>
                    </a:lnTo>
                    <a:lnTo>
                      <a:pt x="62949" y="27352"/>
                    </a:lnTo>
                    <a:lnTo>
                      <a:pt x="63043" y="27446"/>
                    </a:lnTo>
                    <a:lnTo>
                      <a:pt x="63183" y="27446"/>
                    </a:lnTo>
                    <a:lnTo>
                      <a:pt x="63230" y="27399"/>
                    </a:lnTo>
                    <a:lnTo>
                      <a:pt x="63277" y="27352"/>
                    </a:lnTo>
                    <a:lnTo>
                      <a:pt x="63324" y="27306"/>
                    </a:lnTo>
                    <a:lnTo>
                      <a:pt x="63277" y="27212"/>
                    </a:lnTo>
                    <a:lnTo>
                      <a:pt x="63230" y="27165"/>
                    </a:lnTo>
                    <a:lnTo>
                      <a:pt x="63183" y="27118"/>
                    </a:lnTo>
                    <a:lnTo>
                      <a:pt x="63043" y="27118"/>
                    </a:lnTo>
                    <a:lnTo>
                      <a:pt x="62949" y="27212"/>
                    </a:lnTo>
                    <a:lnTo>
                      <a:pt x="9649" y="27212"/>
                    </a:lnTo>
                    <a:lnTo>
                      <a:pt x="9602" y="27165"/>
                    </a:lnTo>
                    <a:lnTo>
                      <a:pt x="9415" y="26978"/>
                    </a:lnTo>
                    <a:lnTo>
                      <a:pt x="9087" y="26603"/>
                    </a:lnTo>
                    <a:lnTo>
                      <a:pt x="8384" y="25947"/>
                    </a:lnTo>
                    <a:lnTo>
                      <a:pt x="3513" y="21030"/>
                    </a:lnTo>
                    <a:lnTo>
                      <a:pt x="1031" y="18594"/>
                    </a:lnTo>
                    <a:lnTo>
                      <a:pt x="422" y="17985"/>
                    </a:lnTo>
                    <a:lnTo>
                      <a:pt x="282" y="17845"/>
                    </a:lnTo>
                    <a:lnTo>
                      <a:pt x="282" y="17798"/>
                    </a:lnTo>
                    <a:lnTo>
                      <a:pt x="282" y="17704"/>
                    </a:lnTo>
                    <a:lnTo>
                      <a:pt x="282" y="17283"/>
                    </a:lnTo>
                    <a:lnTo>
                      <a:pt x="282" y="15550"/>
                    </a:lnTo>
                    <a:lnTo>
                      <a:pt x="282" y="328"/>
                    </a:lnTo>
                    <a:lnTo>
                      <a:pt x="235" y="328"/>
                    </a:lnTo>
                    <a:lnTo>
                      <a:pt x="329" y="281"/>
                    </a:lnTo>
                    <a:lnTo>
                      <a:pt x="375" y="141"/>
                    </a:lnTo>
                    <a:lnTo>
                      <a:pt x="329" y="94"/>
                    </a:lnTo>
                    <a:lnTo>
                      <a:pt x="282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2519694" y="-1074279"/>
                <a:ext cx="2803146" cy="1180744"/>
              </a:xfrm>
              <a:custGeom>
                <a:avLst/>
                <a:gdLst/>
                <a:ahLst/>
                <a:cxnLst/>
                <a:rect l="l" t="t" r="r" b="b"/>
                <a:pathLst>
                  <a:path w="61825" h="26042" extrusionOk="0">
                    <a:moveTo>
                      <a:pt x="141" y="0"/>
                    </a:moveTo>
                    <a:lnTo>
                      <a:pt x="47" y="47"/>
                    </a:lnTo>
                    <a:lnTo>
                      <a:pt x="47" y="94"/>
                    </a:lnTo>
                    <a:lnTo>
                      <a:pt x="0" y="141"/>
                    </a:lnTo>
                    <a:lnTo>
                      <a:pt x="47" y="281"/>
                    </a:lnTo>
                    <a:lnTo>
                      <a:pt x="94" y="328"/>
                    </a:lnTo>
                    <a:lnTo>
                      <a:pt x="94" y="15081"/>
                    </a:lnTo>
                    <a:lnTo>
                      <a:pt x="94" y="16627"/>
                    </a:lnTo>
                    <a:lnTo>
                      <a:pt x="94" y="17048"/>
                    </a:lnTo>
                    <a:lnTo>
                      <a:pt x="94" y="17236"/>
                    </a:lnTo>
                    <a:lnTo>
                      <a:pt x="94" y="17283"/>
                    </a:lnTo>
                    <a:lnTo>
                      <a:pt x="94" y="17330"/>
                    </a:lnTo>
                    <a:lnTo>
                      <a:pt x="141" y="17376"/>
                    </a:lnTo>
                    <a:lnTo>
                      <a:pt x="188" y="17470"/>
                    </a:lnTo>
                    <a:lnTo>
                      <a:pt x="750" y="17985"/>
                    </a:lnTo>
                    <a:lnTo>
                      <a:pt x="2951" y="20187"/>
                    </a:lnTo>
                    <a:lnTo>
                      <a:pt x="7401" y="24636"/>
                    </a:lnTo>
                    <a:lnTo>
                      <a:pt x="8056" y="25292"/>
                    </a:lnTo>
                    <a:lnTo>
                      <a:pt x="8431" y="25666"/>
                    </a:lnTo>
                    <a:lnTo>
                      <a:pt x="8572" y="25807"/>
                    </a:lnTo>
                    <a:lnTo>
                      <a:pt x="8712" y="25947"/>
                    </a:lnTo>
                    <a:lnTo>
                      <a:pt x="61450" y="25947"/>
                    </a:lnTo>
                    <a:lnTo>
                      <a:pt x="61450" y="25901"/>
                    </a:lnTo>
                    <a:lnTo>
                      <a:pt x="61544" y="25994"/>
                    </a:lnTo>
                    <a:lnTo>
                      <a:pt x="61637" y="26041"/>
                    </a:lnTo>
                    <a:lnTo>
                      <a:pt x="61684" y="25994"/>
                    </a:lnTo>
                    <a:lnTo>
                      <a:pt x="61731" y="25947"/>
                    </a:lnTo>
                    <a:lnTo>
                      <a:pt x="61778" y="25901"/>
                    </a:lnTo>
                    <a:lnTo>
                      <a:pt x="61825" y="25854"/>
                    </a:lnTo>
                    <a:lnTo>
                      <a:pt x="61778" y="25760"/>
                    </a:lnTo>
                    <a:lnTo>
                      <a:pt x="61731" y="25713"/>
                    </a:lnTo>
                    <a:lnTo>
                      <a:pt x="61684" y="25666"/>
                    </a:lnTo>
                    <a:lnTo>
                      <a:pt x="61544" y="25666"/>
                    </a:lnTo>
                    <a:lnTo>
                      <a:pt x="61450" y="25760"/>
                    </a:lnTo>
                    <a:lnTo>
                      <a:pt x="8759" y="25760"/>
                    </a:lnTo>
                    <a:lnTo>
                      <a:pt x="8712" y="25713"/>
                    </a:lnTo>
                    <a:lnTo>
                      <a:pt x="8525" y="25526"/>
                    </a:lnTo>
                    <a:lnTo>
                      <a:pt x="8197" y="25198"/>
                    </a:lnTo>
                    <a:lnTo>
                      <a:pt x="7494" y="24495"/>
                    </a:lnTo>
                    <a:lnTo>
                      <a:pt x="3092" y="20093"/>
                    </a:lnTo>
                    <a:lnTo>
                      <a:pt x="890" y="17892"/>
                    </a:lnTo>
                    <a:lnTo>
                      <a:pt x="328" y="17330"/>
                    </a:lnTo>
                    <a:lnTo>
                      <a:pt x="282" y="17283"/>
                    </a:lnTo>
                    <a:lnTo>
                      <a:pt x="282" y="17236"/>
                    </a:lnTo>
                    <a:lnTo>
                      <a:pt x="282" y="17048"/>
                    </a:lnTo>
                    <a:lnTo>
                      <a:pt x="282" y="16627"/>
                    </a:lnTo>
                    <a:lnTo>
                      <a:pt x="282" y="15081"/>
                    </a:lnTo>
                    <a:lnTo>
                      <a:pt x="282" y="328"/>
                    </a:lnTo>
                    <a:lnTo>
                      <a:pt x="328" y="281"/>
                    </a:lnTo>
                    <a:lnTo>
                      <a:pt x="375" y="141"/>
                    </a:lnTo>
                    <a:lnTo>
                      <a:pt x="375" y="94"/>
                    </a:lnTo>
                    <a:lnTo>
                      <a:pt x="328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2589789" y="-1074279"/>
                <a:ext cx="2733050" cy="1114911"/>
              </a:xfrm>
              <a:custGeom>
                <a:avLst/>
                <a:gdLst/>
                <a:ahLst/>
                <a:cxnLst/>
                <a:rect l="l" t="t" r="r" b="b"/>
                <a:pathLst>
                  <a:path w="60279" h="24590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0" y="94"/>
                    </a:lnTo>
                    <a:lnTo>
                      <a:pt x="0" y="141"/>
                    </a:lnTo>
                    <a:lnTo>
                      <a:pt x="0" y="281"/>
                    </a:lnTo>
                    <a:lnTo>
                      <a:pt x="94" y="328"/>
                    </a:lnTo>
                    <a:lnTo>
                      <a:pt x="94" y="14613"/>
                    </a:lnTo>
                    <a:lnTo>
                      <a:pt x="94" y="16018"/>
                    </a:lnTo>
                    <a:lnTo>
                      <a:pt x="94" y="16674"/>
                    </a:lnTo>
                    <a:lnTo>
                      <a:pt x="94" y="16767"/>
                    </a:lnTo>
                    <a:lnTo>
                      <a:pt x="94" y="16814"/>
                    </a:lnTo>
                    <a:lnTo>
                      <a:pt x="187" y="16908"/>
                    </a:lnTo>
                    <a:lnTo>
                      <a:pt x="281" y="17002"/>
                    </a:lnTo>
                    <a:lnTo>
                      <a:pt x="562" y="17283"/>
                    </a:lnTo>
                    <a:lnTo>
                      <a:pt x="2529" y="19250"/>
                    </a:lnTo>
                    <a:lnTo>
                      <a:pt x="6464" y="23184"/>
                    </a:lnTo>
                    <a:lnTo>
                      <a:pt x="7119" y="23840"/>
                    </a:lnTo>
                    <a:lnTo>
                      <a:pt x="7494" y="24214"/>
                    </a:lnTo>
                    <a:lnTo>
                      <a:pt x="7634" y="24355"/>
                    </a:lnTo>
                    <a:lnTo>
                      <a:pt x="7775" y="24495"/>
                    </a:lnTo>
                    <a:lnTo>
                      <a:pt x="59904" y="24495"/>
                    </a:lnTo>
                    <a:lnTo>
                      <a:pt x="59998" y="24542"/>
                    </a:lnTo>
                    <a:lnTo>
                      <a:pt x="60091" y="24589"/>
                    </a:lnTo>
                    <a:lnTo>
                      <a:pt x="60138" y="24542"/>
                    </a:lnTo>
                    <a:lnTo>
                      <a:pt x="60185" y="24542"/>
                    </a:lnTo>
                    <a:lnTo>
                      <a:pt x="60232" y="24449"/>
                    </a:lnTo>
                    <a:lnTo>
                      <a:pt x="60279" y="24402"/>
                    </a:lnTo>
                    <a:lnTo>
                      <a:pt x="60232" y="24308"/>
                    </a:lnTo>
                    <a:lnTo>
                      <a:pt x="60185" y="24261"/>
                    </a:lnTo>
                    <a:lnTo>
                      <a:pt x="60138" y="24214"/>
                    </a:lnTo>
                    <a:lnTo>
                      <a:pt x="60091" y="24214"/>
                    </a:lnTo>
                    <a:lnTo>
                      <a:pt x="59998" y="24261"/>
                    </a:lnTo>
                    <a:lnTo>
                      <a:pt x="59904" y="24308"/>
                    </a:lnTo>
                    <a:lnTo>
                      <a:pt x="7822" y="24308"/>
                    </a:lnTo>
                    <a:lnTo>
                      <a:pt x="7775" y="24261"/>
                    </a:lnTo>
                    <a:lnTo>
                      <a:pt x="7588" y="24074"/>
                    </a:lnTo>
                    <a:lnTo>
                      <a:pt x="7260" y="23746"/>
                    </a:lnTo>
                    <a:lnTo>
                      <a:pt x="6604" y="23090"/>
                    </a:lnTo>
                    <a:lnTo>
                      <a:pt x="2623" y="19109"/>
                    </a:lnTo>
                    <a:lnTo>
                      <a:pt x="656" y="17142"/>
                    </a:lnTo>
                    <a:lnTo>
                      <a:pt x="422" y="16908"/>
                    </a:lnTo>
                    <a:lnTo>
                      <a:pt x="281" y="16767"/>
                    </a:lnTo>
                    <a:lnTo>
                      <a:pt x="234" y="16721"/>
                    </a:lnTo>
                    <a:lnTo>
                      <a:pt x="234" y="16674"/>
                    </a:lnTo>
                    <a:lnTo>
                      <a:pt x="234" y="16018"/>
                    </a:lnTo>
                    <a:lnTo>
                      <a:pt x="234" y="14613"/>
                    </a:lnTo>
                    <a:lnTo>
                      <a:pt x="234" y="328"/>
                    </a:lnTo>
                    <a:lnTo>
                      <a:pt x="328" y="281"/>
                    </a:lnTo>
                    <a:lnTo>
                      <a:pt x="328" y="141"/>
                    </a:lnTo>
                    <a:lnTo>
                      <a:pt x="328" y="94"/>
                    </a:lnTo>
                    <a:lnTo>
                      <a:pt x="281" y="4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2657709" y="-1074279"/>
                <a:ext cx="2665131" cy="1049077"/>
              </a:xfrm>
              <a:custGeom>
                <a:avLst/>
                <a:gdLst/>
                <a:ahLst/>
                <a:cxnLst/>
                <a:rect l="l" t="t" r="r" b="b"/>
                <a:pathLst>
                  <a:path w="58781" h="23138" extrusionOk="0">
                    <a:moveTo>
                      <a:pt x="95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48" y="281"/>
                    </a:lnTo>
                    <a:lnTo>
                      <a:pt x="95" y="328"/>
                    </a:lnTo>
                    <a:lnTo>
                      <a:pt x="95" y="14145"/>
                    </a:lnTo>
                    <a:lnTo>
                      <a:pt x="95" y="15362"/>
                    </a:lnTo>
                    <a:lnTo>
                      <a:pt x="95" y="15971"/>
                    </a:lnTo>
                    <a:lnTo>
                      <a:pt x="95" y="16112"/>
                    </a:lnTo>
                    <a:lnTo>
                      <a:pt x="95" y="16205"/>
                    </a:lnTo>
                    <a:lnTo>
                      <a:pt x="95" y="16252"/>
                    </a:lnTo>
                    <a:lnTo>
                      <a:pt x="141" y="16299"/>
                    </a:lnTo>
                    <a:lnTo>
                      <a:pt x="376" y="16533"/>
                    </a:lnTo>
                    <a:lnTo>
                      <a:pt x="2109" y="18266"/>
                    </a:lnTo>
                    <a:lnTo>
                      <a:pt x="5574" y="21779"/>
                    </a:lnTo>
                    <a:lnTo>
                      <a:pt x="6277" y="22435"/>
                    </a:lnTo>
                    <a:lnTo>
                      <a:pt x="6605" y="22763"/>
                    </a:lnTo>
                    <a:lnTo>
                      <a:pt x="6745" y="22903"/>
                    </a:lnTo>
                    <a:lnTo>
                      <a:pt x="6839" y="23044"/>
                    </a:lnTo>
                    <a:lnTo>
                      <a:pt x="58406" y="23044"/>
                    </a:lnTo>
                    <a:lnTo>
                      <a:pt x="58500" y="23090"/>
                    </a:lnTo>
                    <a:lnTo>
                      <a:pt x="58593" y="23137"/>
                    </a:lnTo>
                    <a:lnTo>
                      <a:pt x="58640" y="23090"/>
                    </a:lnTo>
                    <a:lnTo>
                      <a:pt x="58687" y="23090"/>
                    </a:lnTo>
                    <a:lnTo>
                      <a:pt x="58734" y="22997"/>
                    </a:lnTo>
                    <a:lnTo>
                      <a:pt x="58781" y="22950"/>
                    </a:lnTo>
                    <a:lnTo>
                      <a:pt x="58734" y="22856"/>
                    </a:lnTo>
                    <a:lnTo>
                      <a:pt x="58687" y="22809"/>
                    </a:lnTo>
                    <a:lnTo>
                      <a:pt x="58640" y="22763"/>
                    </a:lnTo>
                    <a:lnTo>
                      <a:pt x="58593" y="22763"/>
                    </a:lnTo>
                    <a:lnTo>
                      <a:pt x="58500" y="22809"/>
                    </a:lnTo>
                    <a:lnTo>
                      <a:pt x="58406" y="22856"/>
                    </a:lnTo>
                    <a:lnTo>
                      <a:pt x="6933" y="22856"/>
                    </a:lnTo>
                    <a:lnTo>
                      <a:pt x="6886" y="22809"/>
                    </a:lnTo>
                    <a:lnTo>
                      <a:pt x="6699" y="22622"/>
                    </a:lnTo>
                    <a:lnTo>
                      <a:pt x="6371" y="22294"/>
                    </a:lnTo>
                    <a:lnTo>
                      <a:pt x="5715" y="21638"/>
                    </a:lnTo>
                    <a:lnTo>
                      <a:pt x="2249" y="18173"/>
                    </a:lnTo>
                    <a:lnTo>
                      <a:pt x="516" y="16440"/>
                    </a:lnTo>
                    <a:lnTo>
                      <a:pt x="282" y="16205"/>
                    </a:lnTo>
                    <a:lnTo>
                      <a:pt x="282" y="16159"/>
                    </a:lnTo>
                    <a:lnTo>
                      <a:pt x="282" y="16112"/>
                    </a:lnTo>
                    <a:lnTo>
                      <a:pt x="282" y="15971"/>
                    </a:lnTo>
                    <a:lnTo>
                      <a:pt x="282" y="15362"/>
                    </a:lnTo>
                    <a:lnTo>
                      <a:pt x="282" y="1414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6" y="141"/>
                    </a:lnTo>
                    <a:lnTo>
                      <a:pt x="329" y="94"/>
                    </a:lnTo>
                    <a:lnTo>
                      <a:pt x="329" y="4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27"/>
            <p:cNvSpPr/>
            <p:nvPr/>
          </p:nvSpPr>
          <p:spPr>
            <a:xfrm>
              <a:off x="2997487" y="424933"/>
              <a:ext cx="2788319" cy="172065"/>
            </a:xfrm>
            <a:custGeom>
              <a:avLst/>
              <a:gdLst/>
              <a:ahLst/>
              <a:cxnLst/>
              <a:rect l="l" t="t" r="r" b="b"/>
              <a:pathLst>
                <a:path w="61498" h="3795" extrusionOk="0">
                  <a:moveTo>
                    <a:pt x="94" y="1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88"/>
                  </a:lnTo>
                  <a:lnTo>
                    <a:pt x="1" y="235"/>
                  </a:lnTo>
                  <a:lnTo>
                    <a:pt x="48" y="328"/>
                  </a:lnTo>
                  <a:lnTo>
                    <a:pt x="141" y="375"/>
                  </a:lnTo>
                  <a:lnTo>
                    <a:pt x="235" y="328"/>
                  </a:lnTo>
                  <a:lnTo>
                    <a:pt x="235" y="375"/>
                  </a:lnTo>
                  <a:lnTo>
                    <a:pt x="3373" y="3513"/>
                  </a:lnTo>
                  <a:lnTo>
                    <a:pt x="3467" y="3607"/>
                  </a:lnTo>
                  <a:lnTo>
                    <a:pt x="3513" y="3654"/>
                  </a:lnTo>
                  <a:lnTo>
                    <a:pt x="3560" y="3701"/>
                  </a:lnTo>
                  <a:lnTo>
                    <a:pt x="61169" y="3701"/>
                  </a:lnTo>
                  <a:lnTo>
                    <a:pt x="61169" y="3654"/>
                  </a:lnTo>
                  <a:lnTo>
                    <a:pt x="61263" y="3747"/>
                  </a:lnTo>
                  <a:lnTo>
                    <a:pt x="61357" y="3794"/>
                  </a:lnTo>
                  <a:lnTo>
                    <a:pt x="61403" y="3747"/>
                  </a:lnTo>
                  <a:lnTo>
                    <a:pt x="61450" y="3701"/>
                  </a:lnTo>
                  <a:lnTo>
                    <a:pt x="61497" y="3654"/>
                  </a:lnTo>
                  <a:lnTo>
                    <a:pt x="61497" y="3607"/>
                  </a:lnTo>
                  <a:lnTo>
                    <a:pt x="61497" y="3513"/>
                  </a:lnTo>
                  <a:lnTo>
                    <a:pt x="61450" y="3466"/>
                  </a:lnTo>
                  <a:lnTo>
                    <a:pt x="61403" y="3420"/>
                  </a:lnTo>
                  <a:lnTo>
                    <a:pt x="61263" y="3420"/>
                  </a:lnTo>
                  <a:lnTo>
                    <a:pt x="61169" y="3513"/>
                  </a:lnTo>
                  <a:lnTo>
                    <a:pt x="3607" y="3513"/>
                  </a:lnTo>
                  <a:lnTo>
                    <a:pt x="3560" y="3466"/>
                  </a:lnTo>
                  <a:lnTo>
                    <a:pt x="3467" y="3373"/>
                  </a:lnTo>
                  <a:lnTo>
                    <a:pt x="375" y="235"/>
                  </a:lnTo>
                  <a:lnTo>
                    <a:pt x="329" y="235"/>
                  </a:lnTo>
                  <a:lnTo>
                    <a:pt x="329" y="141"/>
                  </a:lnTo>
                  <a:lnTo>
                    <a:pt x="282" y="47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7"/>
          <p:cNvSpPr txBox="1">
            <a:spLocks noGrp="1"/>
          </p:cNvSpPr>
          <p:nvPr>
            <p:ph type="ctrTitle"/>
          </p:nvPr>
        </p:nvSpPr>
        <p:spPr>
          <a:xfrm>
            <a:off x="682140" y="1936378"/>
            <a:ext cx="4881600" cy="20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dirty="0"/>
              <a:t>GPU Accelerated Multidirectional Sobel Edge Detection using CUDA</a:t>
            </a:r>
          </a:p>
        </p:txBody>
      </p:sp>
      <p:sp>
        <p:nvSpPr>
          <p:cNvPr id="554" name="Google Shape;554;p27"/>
          <p:cNvSpPr txBox="1">
            <a:spLocks noGrp="1"/>
          </p:cNvSpPr>
          <p:nvPr>
            <p:ph type="subTitle" idx="1"/>
          </p:nvPr>
        </p:nvSpPr>
        <p:spPr>
          <a:xfrm>
            <a:off x="682140" y="4022379"/>
            <a:ext cx="5774313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Presented By: Moksha Kothari, 210905017</a:t>
            </a:r>
            <a:endParaRPr sz="1400" dirty="0"/>
          </a:p>
        </p:txBody>
      </p:sp>
      <p:pic>
        <p:nvPicPr>
          <p:cNvPr id="555" name="Google Shape;5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426" y="1335475"/>
            <a:ext cx="2438348" cy="2472550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556" name="Google Shape;556;p27"/>
          <p:cNvGrpSpPr/>
          <p:nvPr/>
        </p:nvGrpSpPr>
        <p:grpSpPr>
          <a:xfrm>
            <a:off x="5085105" y="234494"/>
            <a:ext cx="1873731" cy="3928382"/>
            <a:chOff x="5085105" y="234494"/>
            <a:chExt cx="1873731" cy="3928382"/>
          </a:xfrm>
        </p:grpSpPr>
        <p:pic>
          <p:nvPicPr>
            <p:cNvPr id="557" name="Google Shape;55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5729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85105" y="39603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49111" y="2344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F2D60A-0F68-C438-A352-8A573ABEACD9}"/>
                  </a:ext>
                </a:extLst>
              </p:cNvPr>
              <p:cNvSpPr txBox="1"/>
              <p:nvPr/>
            </p:nvSpPr>
            <p:spPr>
              <a:xfrm>
                <a:off x="4539594" y="3401234"/>
                <a:ext cx="2684986" cy="6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&amp;255,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GB" sz="1600" i="0">
                                  <a:latin typeface="Cambria Math" panose="02040503050406030204" pitchFamily="18" charset="0"/>
                                </a:rPr>
                                <m:t>&amp;0,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F2D60A-0F68-C438-A352-8A573ABE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94" y="3401234"/>
                <a:ext cx="2684986" cy="64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0D7E8-B034-7666-1398-234EB76A61C9}"/>
                  </a:ext>
                </a:extLst>
              </p:cNvPr>
              <p:cNvSpPr txBox="1"/>
              <p:nvPr/>
            </p:nvSpPr>
            <p:spPr>
              <a:xfrm>
                <a:off x="1581665" y="1772169"/>
                <a:ext cx="5980670" cy="934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sub>
                    </m:sSub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   </a:t>
                </a:r>
                <a:endParaRPr lang="en-GB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0D7E8-B034-7666-1398-234EB76A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65" y="1772169"/>
                <a:ext cx="5980670" cy="934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E870D-7453-73E7-D9F0-224E2176AD47}"/>
                  </a:ext>
                </a:extLst>
              </p:cNvPr>
              <p:cNvSpPr txBox="1"/>
              <p:nvPr/>
            </p:nvSpPr>
            <p:spPr>
              <a:xfrm>
                <a:off x="1779100" y="3302233"/>
                <a:ext cx="1994102" cy="740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GB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 </m:t>
                        </m:r>
                        <m:sSup>
                          <m:sSupPr>
                            <m:ctrlP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GB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   </a:t>
                </a:r>
                <a:endParaRPr lang="en-GB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E870D-7453-73E7-D9F0-224E2176A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00" y="3302233"/>
                <a:ext cx="1994102" cy="740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590;p30">
            <a:extLst>
              <a:ext uri="{FF2B5EF4-FFF2-40B4-BE49-F238E27FC236}">
                <a16:creationId xmlns:a16="http://schemas.microsoft.com/office/drawing/2014/main" id="{2A435DA8-6D3A-BB35-6E54-FB770F644AA2}"/>
              </a:ext>
            </a:extLst>
          </p:cNvPr>
          <p:cNvSpPr txBox="1">
            <a:spLocks/>
          </p:cNvSpPr>
          <p:nvPr/>
        </p:nvSpPr>
        <p:spPr>
          <a:xfrm>
            <a:off x="3261491" y="555756"/>
            <a:ext cx="25726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 SemiBold"/>
              <a:buNone/>
              <a:defRPr sz="3000" b="0" i="0" u="none" strike="noStrike" cap="none">
                <a:solidFill>
                  <a:schemeClr val="dk1"/>
                </a:solidFill>
                <a:latin typeface="Oxanium SemiBold"/>
                <a:ea typeface="Oxanium SemiBold"/>
                <a:cs typeface="Oxanium SemiBold"/>
                <a:sym typeface="Oxanium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22339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>
            <a:spLocks noGrp="1"/>
          </p:cNvSpPr>
          <p:nvPr>
            <p:ph type="title"/>
          </p:nvPr>
        </p:nvSpPr>
        <p:spPr>
          <a:xfrm>
            <a:off x="1044963" y="233902"/>
            <a:ext cx="382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31298-5E6B-9228-9C7B-1E167B705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63" y="1142679"/>
            <a:ext cx="2159563" cy="376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D0848-F548-BD4E-A051-E50B55DBB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7" y="1142679"/>
            <a:ext cx="2159564" cy="376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D3CA1-5F10-19F8-1773-CD3EADB82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28" y="1142679"/>
            <a:ext cx="2159563" cy="3766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31C9E2-C95B-D63E-033E-C8BEC2E47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20" y="109176"/>
            <a:ext cx="1865221" cy="11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6BDE96-46FF-37FF-B79C-841A8CE515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25" y="111011"/>
            <a:ext cx="1865630" cy="111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19C380-0EB5-9843-2D67-47243FB771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0" y="109176"/>
            <a:ext cx="1865630" cy="111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2740A0-6A57-1B37-EB5E-498EEA5FD3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18" y="1244824"/>
            <a:ext cx="1865221" cy="189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D41B0-E46C-3242-C8E5-45F33348E4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24" y="1244824"/>
            <a:ext cx="1865221" cy="189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AC1FA0-7025-0F8A-4070-066780F36C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0" y="1244825"/>
            <a:ext cx="1865220" cy="189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3AE8A-CA9B-95EB-5786-569053CFDA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17" y="3161017"/>
            <a:ext cx="1865221" cy="186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EC3448-8047-E1F9-7FB7-B1E721FEB4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24" y="3159487"/>
            <a:ext cx="1864800" cy="18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14A43E-C339-0041-208D-DCC787CE7E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0" y="3159487"/>
            <a:ext cx="1864799" cy="1864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59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6"/>
          <p:cNvGrpSpPr/>
          <p:nvPr/>
        </p:nvGrpSpPr>
        <p:grpSpPr>
          <a:xfrm>
            <a:off x="2426090" y="-1927960"/>
            <a:ext cx="8554489" cy="8615300"/>
            <a:chOff x="2426090" y="-1927960"/>
            <a:chExt cx="8554489" cy="8615300"/>
          </a:xfrm>
          <a:solidFill>
            <a:schemeClr val="bg1">
              <a:lumMod val="50000"/>
            </a:schemeClr>
          </a:solidFill>
        </p:grpSpPr>
        <p:grpSp>
          <p:nvGrpSpPr>
            <p:cNvPr id="737" name="Google Shape;737;p36"/>
            <p:cNvGrpSpPr/>
            <p:nvPr/>
          </p:nvGrpSpPr>
          <p:grpSpPr>
            <a:xfrm flipH="1">
              <a:off x="5183042" y="-1494360"/>
              <a:ext cx="1346371" cy="3302203"/>
              <a:chOff x="8388742" y="-1006360"/>
              <a:chExt cx="1346371" cy="3302203"/>
            </a:xfrm>
            <a:grpFill/>
          </p:grpSpPr>
          <p:sp>
            <p:nvSpPr>
              <p:cNvPr id="738" name="Google Shape;738;p36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" name="Google Shape;741;p36"/>
            <p:cNvGrpSpPr/>
            <p:nvPr/>
          </p:nvGrpSpPr>
          <p:grpSpPr>
            <a:xfrm flipH="1">
              <a:off x="7786693" y="3584814"/>
              <a:ext cx="3193886" cy="1373983"/>
              <a:chOff x="3986591" y="3584814"/>
              <a:chExt cx="3193886" cy="1373983"/>
            </a:xfrm>
            <a:grpFill/>
          </p:grpSpPr>
          <p:sp>
            <p:nvSpPr>
              <p:cNvPr id="742" name="Google Shape;742;p36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36"/>
            <p:cNvGrpSpPr/>
            <p:nvPr/>
          </p:nvGrpSpPr>
          <p:grpSpPr>
            <a:xfrm flipH="1">
              <a:off x="7180162" y="3584814"/>
              <a:ext cx="600982" cy="3102526"/>
              <a:chOff x="7329101" y="3584814"/>
              <a:chExt cx="600982" cy="3102526"/>
            </a:xfrm>
            <a:grpFill/>
          </p:grpSpPr>
          <p:sp>
            <p:nvSpPr>
              <p:cNvPr id="748" name="Google Shape;748;p36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36"/>
            <p:cNvSpPr/>
            <p:nvPr/>
          </p:nvSpPr>
          <p:spPr>
            <a:xfrm rot="10800000" flipH="1">
              <a:off x="2426090" y="3326821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36"/>
            <p:cNvGrpSpPr/>
            <p:nvPr/>
          </p:nvGrpSpPr>
          <p:grpSpPr>
            <a:xfrm>
              <a:off x="8388742" y="2764878"/>
              <a:ext cx="1471691" cy="263380"/>
              <a:chOff x="8388742" y="2469903"/>
              <a:chExt cx="1471691" cy="263380"/>
            </a:xfrm>
            <a:grpFill/>
          </p:grpSpPr>
          <p:sp>
            <p:nvSpPr>
              <p:cNvPr id="756" name="Google Shape;756;p36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0" name="Google Shape;760;p36"/>
            <p:cNvSpPr/>
            <p:nvPr/>
          </p:nvSpPr>
          <p:spPr>
            <a:xfrm flipH="1">
              <a:off x="6840398" y="3584814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1" name="Google Shape;761;p36"/>
            <p:cNvGrpSpPr/>
            <p:nvPr/>
          </p:nvGrpSpPr>
          <p:grpSpPr>
            <a:xfrm flipH="1">
              <a:off x="7692835" y="497669"/>
              <a:ext cx="1238054" cy="1191399"/>
              <a:chOff x="6316160" y="278394"/>
              <a:chExt cx="1238054" cy="1191399"/>
            </a:xfrm>
            <a:grpFill/>
          </p:grpSpPr>
          <p:sp>
            <p:nvSpPr>
              <p:cNvPr id="762" name="Google Shape;762;p36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0" name="Google Shape;770;p36"/>
            <p:cNvSpPr/>
            <p:nvPr/>
          </p:nvSpPr>
          <p:spPr>
            <a:xfrm rot="10800000" flipH="1">
              <a:off x="2568367" y="3326821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1" name="Google Shape;771;p36"/>
            <p:cNvGrpSpPr/>
            <p:nvPr/>
          </p:nvGrpSpPr>
          <p:grpSpPr>
            <a:xfrm rot="10800000" flipH="1">
              <a:off x="6127501" y="956366"/>
              <a:ext cx="719954" cy="456574"/>
              <a:chOff x="5647214" y="3310870"/>
              <a:chExt cx="719954" cy="456574"/>
            </a:xfrm>
            <a:grpFill/>
          </p:grpSpPr>
          <p:sp>
            <p:nvSpPr>
              <p:cNvPr id="772" name="Google Shape;772;p36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36"/>
            <p:cNvGrpSpPr/>
            <p:nvPr/>
          </p:nvGrpSpPr>
          <p:grpSpPr>
            <a:xfrm>
              <a:off x="7328195" y="-1031841"/>
              <a:ext cx="496972" cy="2501635"/>
              <a:chOff x="8153020" y="-1031841"/>
              <a:chExt cx="496972" cy="2501635"/>
            </a:xfrm>
            <a:grpFill/>
          </p:grpSpPr>
          <p:sp>
            <p:nvSpPr>
              <p:cNvPr id="776" name="Google Shape;776;p36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36"/>
            <p:cNvGrpSpPr/>
            <p:nvPr/>
          </p:nvGrpSpPr>
          <p:grpSpPr>
            <a:xfrm>
              <a:off x="6687501" y="-1031841"/>
              <a:ext cx="496972" cy="2501635"/>
              <a:chOff x="7450114" y="-1031841"/>
              <a:chExt cx="496972" cy="2501635"/>
            </a:xfrm>
            <a:grpFill/>
          </p:grpSpPr>
          <p:sp>
            <p:nvSpPr>
              <p:cNvPr id="780" name="Google Shape;780;p36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 flipH="1">
              <a:off x="7904287" y="4848304"/>
              <a:ext cx="1705283" cy="671077"/>
              <a:chOff x="5500675" y="4848304"/>
              <a:chExt cx="1705283" cy="671077"/>
            </a:xfrm>
            <a:grpFill/>
          </p:grpSpPr>
          <p:sp>
            <p:nvSpPr>
              <p:cNvPr id="784" name="Google Shape;784;p36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8388742" y="3218182"/>
              <a:ext cx="1800814" cy="923803"/>
              <a:chOff x="8388742" y="3053882"/>
              <a:chExt cx="1800814" cy="923803"/>
            </a:xfrm>
            <a:grpFill/>
          </p:grpSpPr>
          <p:sp>
            <p:nvSpPr>
              <p:cNvPr id="787" name="Google Shape;787;p36"/>
              <p:cNvSpPr/>
              <p:nvPr/>
            </p:nvSpPr>
            <p:spPr>
              <a:xfrm>
                <a:off x="8388742" y="3053882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235" y="376"/>
                    </a:lnTo>
                    <a:lnTo>
                      <a:pt x="328" y="282"/>
                    </a:lnTo>
                    <a:lnTo>
                      <a:pt x="12412" y="282"/>
                    </a:lnTo>
                    <a:lnTo>
                      <a:pt x="12506" y="376"/>
                    </a:lnTo>
                    <a:lnTo>
                      <a:pt x="12646" y="563"/>
                    </a:lnTo>
                    <a:lnTo>
                      <a:pt x="16206" y="4076"/>
                    </a:lnTo>
                    <a:lnTo>
                      <a:pt x="17939" y="5856"/>
                    </a:lnTo>
                    <a:lnTo>
                      <a:pt x="18829" y="6745"/>
                    </a:lnTo>
                    <a:lnTo>
                      <a:pt x="19063" y="6933"/>
                    </a:lnTo>
                    <a:lnTo>
                      <a:pt x="19204" y="7073"/>
                    </a:lnTo>
                    <a:lnTo>
                      <a:pt x="1920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214"/>
                    </a:lnTo>
                    <a:lnTo>
                      <a:pt x="39624" y="7167"/>
                    </a:lnTo>
                    <a:lnTo>
                      <a:pt x="39671" y="7120"/>
                    </a:lnTo>
                    <a:lnTo>
                      <a:pt x="39718" y="7026"/>
                    </a:lnTo>
                    <a:lnTo>
                      <a:pt x="39671" y="6980"/>
                    </a:lnTo>
                    <a:lnTo>
                      <a:pt x="39624" y="6886"/>
                    </a:lnTo>
                    <a:lnTo>
                      <a:pt x="39578" y="6886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9297" y="6933"/>
                    </a:lnTo>
                    <a:lnTo>
                      <a:pt x="19204" y="6839"/>
                    </a:lnTo>
                    <a:lnTo>
                      <a:pt x="18969" y="6605"/>
                    </a:lnTo>
                    <a:lnTo>
                      <a:pt x="18080" y="5715"/>
                    </a:lnTo>
                    <a:lnTo>
                      <a:pt x="16300" y="3982"/>
                    </a:lnTo>
                    <a:lnTo>
                      <a:pt x="12787" y="422"/>
                    </a:lnTo>
                    <a:lnTo>
                      <a:pt x="12600" y="235"/>
                    </a:lnTo>
                    <a:lnTo>
                      <a:pt x="12506" y="141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8388742" y="3153721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0"/>
                    </a:moveTo>
                    <a:lnTo>
                      <a:pt x="94" y="47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11476" y="281"/>
                    </a:lnTo>
                    <a:lnTo>
                      <a:pt x="11569" y="375"/>
                    </a:lnTo>
                    <a:lnTo>
                      <a:pt x="11710" y="515"/>
                    </a:lnTo>
                    <a:lnTo>
                      <a:pt x="15269" y="4075"/>
                    </a:lnTo>
                    <a:lnTo>
                      <a:pt x="17049" y="5808"/>
                    </a:lnTo>
                    <a:lnTo>
                      <a:pt x="17892" y="6698"/>
                    </a:lnTo>
                    <a:lnTo>
                      <a:pt x="18126" y="6932"/>
                    </a:lnTo>
                    <a:lnTo>
                      <a:pt x="18220" y="7026"/>
                    </a:lnTo>
                    <a:lnTo>
                      <a:pt x="18314" y="7119"/>
                    </a:lnTo>
                    <a:lnTo>
                      <a:pt x="39343" y="7119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213"/>
                    </a:lnTo>
                    <a:lnTo>
                      <a:pt x="39624" y="7166"/>
                    </a:lnTo>
                    <a:lnTo>
                      <a:pt x="39671" y="7119"/>
                    </a:lnTo>
                    <a:lnTo>
                      <a:pt x="39718" y="7026"/>
                    </a:lnTo>
                    <a:lnTo>
                      <a:pt x="39671" y="6979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531" y="6838"/>
                    </a:lnTo>
                    <a:lnTo>
                      <a:pt x="39437" y="6885"/>
                    </a:lnTo>
                    <a:lnTo>
                      <a:pt x="39343" y="6932"/>
                    </a:lnTo>
                    <a:lnTo>
                      <a:pt x="18361" y="6932"/>
                    </a:lnTo>
                    <a:lnTo>
                      <a:pt x="18267" y="6792"/>
                    </a:lnTo>
                    <a:lnTo>
                      <a:pt x="18033" y="6604"/>
                    </a:lnTo>
                    <a:lnTo>
                      <a:pt x="17143" y="5714"/>
                    </a:lnTo>
                    <a:lnTo>
                      <a:pt x="15363" y="3935"/>
                    </a:lnTo>
                    <a:lnTo>
                      <a:pt x="11850" y="422"/>
                    </a:lnTo>
                    <a:lnTo>
                      <a:pt x="11663" y="234"/>
                    </a:lnTo>
                    <a:lnTo>
                      <a:pt x="11569" y="141"/>
                    </a:lnTo>
                    <a:lnTo>
                      <a:pt x="11569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8388742" y="3253514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141" y="1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10586" y="282"/>
                    </a:lnTo>
                    <a:lnTo>
                      <a:pt x="10632" y="328"/>
                    </a:lnTo>
                    <a:lnTo>
                      <a:pt x="10820" y="516"/>
                    </a:lnTo>
                    <a:lnTo>
                      <a:pt x="14333" y="4029"/>
                    </a:lnTo>
                    <a:lnTo>
                      <a:pt x="16112" y="5808"/>
                    </a:lnTo>
                    <a:lnTo>
                      <a:pt x="17002" y="6698"/>
                    </a:lnTo>
                    <a:lnTo>
                      <a:pt x="17190" y="6886"/>
                    </a:lnTo>
                    <a:lnTo>
                      <a:pt x="17330" y="7026"/>
                    </a:lnTo>
                    <a:lnTo>
                      <a:pt x="17377" y="7073"/>
                    </a:lnTo>
                    <a:lnTo>
                      <a:pt x="17424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3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2"/>
                    </a:lnTo>
                    <a:lnTo>
                      <a:pt x="17471" y="6932"/>
                    </a:lnTo>
                    <a:lnTo>
                      <a:pt x="17424" y="6886"/>
                    </a:lnTo>
                    <a:lnTo>
                      <a:pt x="17330" y="6792"/>
                    </a:lnTo>
                    <a:lnTo>
                      <a:pt x="17096" y="6558"/>
                    </a:lnTo>
                    <a:lnTo>
                      <a:pt x="16206" y="5668"/>
                    </a:lnTo>
                    <a:lnTo>
                      <a:pt x="14473" y="3888"/>
                    </a:lnTo>
                    <a:lnTo>
                      <a:pt x="10914" y="375"/>
                    </a:lnTo>
                    <a:lnTo>
                      <a:pt x="10773" y="235"/>
                    </a:lnTo>
                    <a:lnTo>
                      <a:pt x="10679" y="141"/>
                    </a:lnTo>
                    <a:lnTo>
                      <a:pt x="10632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8388742" y="3353308"/>
                <a:ext cx="1800814" cy="327083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4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6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9696" y="282"/>
                    </a:lnTo>
                    <a:lnTo>
                      <a:pt x="9743" y="329"/>
                    </a:lnTo>
                    <a:lnTo>
                      <a:pt x="9883" y="469"/>
                    </a:lnTo>
                    <a:lnTo>
                      <a:pt x="13396" y="3982"/>
                    </a:lnTo>
                    <a:lnTo>
                      <a:pt x="15176" y="5762"/>
                    </a:lnTo>
                    <a:lnTo>
                      <a:pt x="16066" y="6652"/>
                    </a:lnTo>
                    <a:lnTo>
                      <a:pt x="16253" y="6886"/>
                    </a:lnTo>
                    <a:lnTo>
                      <a:pt x="16393" y="6980"/>
                    </a:lnTo>
                    <a:lnTo>
                      <a:pt x="16440" y="7026"/>
                    </a:lnTo>
                    <a:lnTo>
                      <a:pt x="16487" y="7073"/>
                    </a:lnTo>
                    <a:lnTo>
                      <a:pt x="16487" y="7120"/>
                    </a:lnTo>
                    <a:lnTo>
                      <a:pt x="39343" y="7120"/>
                    </a:lnTo>
                    <a:lnTo>
                      <a:pt x="39437" y="7167"/>
                    </a:lnTo>
                    <a:lnTo>
                      <a:pt x="39531" y="7214"/>
                    </a:lnTo>
                    <a:lnTo>
                      <a:pt x="39578" y="7167"/>
                    </a:lnTo>
                    <a:lnTo>
                      <a:pt x="39624" y="7167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531" y="6839"/>
                    </a:lnTo>
                    <a:lnTo>
                      <a:pt x="39437" y="6886"/>
                    </a:lnTo>
                    <a:lnTo>
                      <a:pt x="39343" y="6933"/>
                    </a:lnTo>
                    <a:lnTo>
                      <a:pt x="16534" y="6933"/>
                    </a:lnTo>
                    <a:lnTo>
                      <a:pt x="16487" y="6839"/>
                    </a:lnTo>
                    <a:lnTo>
                      <a:pt x="16393" y="6745"/>
                    </a:lnTo>
                    <a:lnTo>
                      <a:pt x="16159" y="6511"/>
                    </a:lnTo>
                    <a:lnTo>
                      <a:pt x="15269" y="5668"/>
                    </a:lnTo>
                    <a:lnTo>
                      <a:pt x="13536" y="3888"/>
                    </a:lnTo>
                    <a:lnTo>
                      <a:pt x="9977" y="329"/>
                    </a:lnTo>
                    <a:lnTo>
                      <a:pt x="9836" y="188"/>
                    </a:lnTo>
                    <a:lnTo>
                      <a:pt x="9789" y="141"/>
                    </a:lnTo>
                    <a:lnTo>
                      <a:pt x="9743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8388742" y="3453147"/>
                <a:ext cx="1800814" cy="327037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213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4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8759" y="281"/>
                    </a:lnTo>
                    <a:lnTo>
                      <a:pt x="8806" y="328"/>
                    </a:lnTo>
                    <a:lnTo>
                      <a:pt x="8946" y="422"/>
                    </a:lnTo>
                    <a:lnTo>
                      <a:pt x="12459" y="3981"/>
                    </a:lnTo>
                    <a:lnTo>
                      <a:pt x="14239" y="5761"/>
                    </a:lnTo>
                    <a:lnTo>
                      <a:pt x="15129" y="6604"/>
                    </a:lnTo>
                    <a:lnTo>
                      <a:pt x="15597" y="7072"/>
                    </a:lnTo>
                    <a:lnTo>
                      <a:pt x="15644" y="7119"/>
                    </a:lnTo>
                    <a:lnTo>
                      <a:pt x="39343" y="7119"/>
                    </a:lnTo>
                    <a:lnTo>
                      <a:pt x="39343" y="7072"/>
                    </a:lnTo>
                    <a:lnTo>
                      <a:pt x="39437" y="7166"/>
                    </a:lnTo>
                    <a:lnTo>
                      <a:pt x="39531" y="7213"/>
                    </a:lnTo>
                    <a:lnTo>
                      <a:pt x="39578" y="7166"/>
                    </a:lnTo>
                    <a:lnTo>
                      <a:pt x="39624" y="7119"/>
                    </a:lnTo>
                    <a:lnTo>
                      <a:pt x="39671" y="7072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8"/>
                    </a:lnTo>
                    <a:lnTo>
                      <a:pt x="39437" y="6838"/>
                    </a:lnTo>
                    <a:lnTo>
                      <a:pt x="39343" y="6932"/>
                    </a:lnTo>
                    <a:lnTo>
                      <a:pt x="15644" y="6932"/>
                    </a:lnTo>
                    <a:lnTo>
                      <a:pt x="15222" y="6510"/>
                    </a:lnTo>
                    <a:lnTo>
                      <a:pt x="14379" y="5621"/>
                    </a:lnTo>
                    <a:lnTo>
                      <a:pt x="12600" y="3841"/>
                    </a:lnTo>
                    <a:lnTo>
                      <a:pt x="9040" y="328"/>
                    </a:lnTo>
                    <a:lnTo>
                      <a:pt x="8946" y="188"/>
                    </a:lnTo>
                    <a:lnTo>
                      <a:pt x="8900" y="141"/>
                    </a:lnTo>
                    <a:lnTo>
                      <a:pt x="8853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8388742" y="3552940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7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8"/>
                    </a:lnTo>
                    <a:lnTo>
                      <a:pt x="94" y="328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2"/>
                    </a:lnTo>
                    <a:lnTo>
                      <a:pt x="7869" y="282"/>
                    </a:lnTo>
                    <a:lnTo>
                      <a:pt x="8010" y="422"/>
                    </a:lnTo>
                    <a:lnTo>
                      <a:pt x="11522" y="3935"/>
                    </a:lnTo>
                    <a:lnTo>
                      <a:pt x="13302" y="5715"/>
                    </a:lnTo>
                    <a:lnTo>
                      <a:pt x="14192" y="6604"/>
                    </a:lnTo>
                    <a:lnTo>
                      <a:pt x="14660" y="7026"/>
                    </a:lnTo>
                    <a:lnTo>
                      <a:pt x="14660" y="7073"/>
                    </a:lnTo>
                    <a:lnTo>
                      <a:pt x="39343" y="7073"/>
                    </a:lnTo>
                    <a:lnTo>
                      <a:pt x="39437" y="7166"/>
                    </a:lnTo>
                    <a:lnTo>
                      <a:pt x="39578" y="7166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2"/>
                    </a:lnTo>
                    <a:lnTo>
                      <a:pt x="39624" y="6885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2"/>
                    </a:lnTo>
                    <a:lnTo>
                      <a:pt x="14754" y="6932"/>
                    </a:lnTo>
                    <a:lnTo>
                      <a:pt x="14754" y="6885"/>
                    </a:lnTo>
                    <a:lnTo>
                      <a:pt x="14286" y="6464"/>
                    </a:lnTo>
                    <a:lnTo>
                      <a:pt x="13443" y="5574"/>
                    </a:lnTo>
                    <a:lnTo>
                      <a:pt x="11663" y="3841"/>
                    </a:lnTo>
                    <a:lnTo>
                      <a:pt x="8150" y="282"/>
                    </a:lnTo>
                    <a:lnTo>
                      <a:pt x="8010" y="188"/>
                    </a:lnTo>
                    <a:lnTo>
                      <a:pt x="7963" y="141"/>
                    </a:lnTo>
                    <a:lnTo>
                      <a:pt x="7916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8388742" y="3652733"/>
                <a:ext cx="1800814" cy="324952"/>
              </a:xfrm>
              <a:custGeom>
                <a:avLst/>
                <a:gdLst/>
                <a:ahLst/>
                <a:cxnLst/>
                <a:rect l="l" t="t" r="r" b="b"/>
                <a:pathLst>
                  <a:path w="39718" h="716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8" y="282"/>
                    </a:lnTo>
                    <a:lnTo>
                      <a:pt x="6979" y="282"/>
                    </a:lnTo>
                    <a:lnTo>
                      <a:pt x="7073" y="376"/>
                    </a:lnTo>
                    <a:lnTo>
                      <a:pt x="10586" y="3935"/>
                    </a:lnTo>
                    <a:lnTo>
                      <a:pt x="12365" y="5668"/>
                    </a:lnTo>
                    <a:lnTo>
                      <a:pt x="13255" y="6558"/>
                    </a:lnTo>
                    <a:lnTo>
                      <a:pt x="13677" y="7026"/>
                    </a:lnTo>
                    <a:lnTo>
                      <a:pt x="13771" y="7073"/>
                    </a:lnTo>
                    <a:lnTo>
                      <a:pt x="39343" y="7073"/>
                    </a:lnTo>
                    <a:lnTo>
                      <a:pt x="39437" y="7167"/>
                    </a:lnTo>
                    <a:lnTo>
                      <a:pt x="39578" y="7167"/>
                    </a:lnTo>
                    <a:lnTo>
                      <a:pt x="39624" y="7120"/>
                    </a:lnTo>
                    <a:lnTo>
                      <a:pt x="39671" y="7073"/>
                    </a:lnTo>
                    <a:lnTo>
                      <a:pt x="39718" y="7026"/>
                    </a:lnTo>
                    <a:lnTo>
                      <a:pt x="39671" y="6933"/>
                    </a:lnTo>
                    <a:lnTo>
                      <a:pt x="39624" y="6886"/>
                    </a:lnTo>
                    <a:lnTo>
                      <a:pt x="39578" y="6839"/>
                    </a:lnTo>
                    <a:lnTo>
                      <a:pt x="39437" y="6839"/>
                    </a:lnTo>
                    <a:lnTo>
                      <a:pt x="39343" y="6933"/>
                    </a:lnTo>
                    <a:lnTo>
                      <a:pt x="13864" y="6933"/>
                    </a:lnTo>
                    <a:lnTo>
                      <a:pt x="13817" y="6886"/>
                    </a:lnTo>
                    <a:lnTo>
                      <a:pt x="13396" y="6464"/>
                    </a:lnTo>
                    <a:lnTo>
                      <a:pt x="12506" y="5574"/>
                    </a:lnTo>
                    <a:lnTo>
                      <a:pt x="10726" y="3795"/>
                    </a:lnTo>
                    <a:lnTo>
                      <a:pt x="7213" y="282"/>
                    </a:lnTo>
                    <a:lnTo>
                      <a:pt x="7073" y="141"/>
                    </a:lnTo>
                    <a:lnTo>
                      <a:pt x="7026" y="94"/>
                    </a:lnTo>
                    <a:lnTo>
                      <a:pt x="328" y="94"/>
                    </a:lnTo>
                    <a:lnTo>
                      <a:pt x="23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794;p36"/>
            <p:cNvGrpSpPr/>
            <p:nvPr/>
          </p:nvGrpSpPr>
          <p:grpSpPr>
            <a:xfrm rot="10800000" flipH="1">
              <a:off x="8305928" y="956372"/>
              <a:ext cx="1148870" cy="732694"/>
              <a:chOff x="8552284" y="3845972"/>
              <a:chExt cx="1148870" cy="732694"/>
            </a:xfrm>
            <a:grpFill/>
          </p:grpSpPr>
          <p:sp>
            <p:nvSpPr>
              <p:cNvPr id="795" name="Google Shape;795;p36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6"/>
            <p:cNvGrpSpPr/>
            <p:nvPr/>
          </p:nvGrpSpPr>
          <p:grpSpPr>
            <a:xfrm flipH="1">
              <a:off x="5973937" y="4283939"/>
              <a:ext cx="724216" cy="2240431"/>
              <a:chOff x="8412092" y="4079564"/>
              <a:chExt cx="724216" cy="2240431"/>
            </a:xfrm>
            <a:grpFill/>
          </p:grpSpPr>
          <p:sp>
            <p:nvSpPr>
              <p:cNvPr id="798" name="Google Shape;798;p36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36"/>
            <p:cNvGrpSpPr/>
            <p:nvPr/>
          </p:nvGrpSpPr>
          <p:grpSpPr>
            <a:xfrm>
              <a:off x="8388742" y="-790360"/>
              <a:ext cx="1346371" cy="3302203"/>
              <a:chOff x="8388742" y="-1006360"/>
              <a:chExt cx="1346371" cy="3302203"/>
            </a:xfrm>
            <a:grpFill/>
          </p:grpSpPr>
          <p:sp>
            <p:nvSpPr>
              <p:cNvPr id="801" name="Google Shape;801;p36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" name="Google Shape;804;p36"/>
            <p:cNvGrpSpPr/>
            <p:nvPr/>
          </p:nvGrpSpPr>
          <p:grpSpPr>
            <a:xfrm>
              <a:off x="7103722" y="-1031841"/>
              <a:ext cx="286730" cy="1656452"/>
              <a:chOff x="7866335" y="-1031841"/>
              <a:chExt cx="286730" cy="1656452"/>
            </a:xfrm>
            <a:grpFill/>
          </p:grpSpPr>
          <p:sp>
            <p:nvSpPr>
              <p:cNvPr id="805" name="Google Shape;805;p36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6"/>
            <p:cNvGrpSpPr/>
            <p:nvPr/>
          </p:nvGrpSpPr>
          <p:grpSpPr>
            <a:xfrm>
              <a:off x="8388742" y="-496460"/>
              <a:ext cx="983243" cy="2548289"/>
              <a:chOff x="8388742" y="-675060"/>
              <a:chExt cx="983243" cy="2548289"/>
            </a:xfrm>
            <a:grpFill/>
          </p:grpSpPr>
          <p:sp>
            <p:nvSpPr>
              <p:cNvPr id="808" name="Google Shape;808;p36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36"/>
            <p:cNvGrpSpPr/>
            <p:nvPr/>
          </p:nvGrpSpPr>
          <p:grpSpPr>
            <a:xfrm rot="10800000" flipH="1">
              <a:off x="2666029" y="4626447"/>
              <a:ext cx="2871110" cy="1244447"/>
              <a:chOff x="2451729" y="-1074279"/>
              <a:chExt cx="2871110" cy="1244447"/>
            </a:xfrm>
            <a:grpFill/>
          </p:grpSpPr>
          <p:sp>
            <p:nvSpPr>
              <p:cNvPr id="812" name="Google Shape;812;p36"/>
              <p:cNvSpPr/>
              <p:nvPr/>
            </p:nvSpPr>
            <p:spPr>
              <a:xfrm>
                <a:off x="2451729" y="-1074279"/>
                <a:ext cx="2871110" cy="1244447"/>
              </a:xfrm>
              <a:custGeom>
                <a:avLst/>
                <a:gdLst/>
                <a:ahLst/>
                <a:cxnLst/>
                <a:rect l="l" t="t" r="r" b="b"/>
                <a:pathLst>
                  <a:path w="63324" h="27447" extrusionOk="0">
                    <a:moveTo>
                      <a:pt x="94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1" y="281"/>
                    </a:lnTo>
                    <a:lnTo>
                      <a:pt x="94" y="328"/>
                    </a:lnTo>
                    <a:lnTo>
                      <a:pt x="94" y="15550"/>
                    </a:lnTo>
                    <a:lnTo>
                      <a:pt x="94" y="17283"/>
                    </a:lnTo>
                    <a:lnTo>
                      <a:pt x="94" y="17704"/>
                    </a:lnTo>
                    <a:lnTo>
                      <a:pt x="94" y="17845"/>
                    </a:lnTo>
                    <a:lnTo>
                      <a:pt x="94" y="17892"/>
                    </a:lnTo>
                    <a:lnTo>
                      <a:pt x="188" y="17985"/>
                    </a:lnTo>
                    <a:lnTo>
                      <a:pt x="329" y="18126"/>
                    </a:lnTo>
                    <a:lnTo>
                      <a:pt x="937" y="18735"/>
                    </a:lnTo>
                    <a:lnTo>
                      <a:pt x="3373" y="21170"/>
                    </a:lnTo>
                    <a:lnTo>
                      <a:pt x="8244" y="26041"/>
                    </a:lnTo>
                    <a:lnTo>
                      <a:pt x="8947" y="26744"/>
                    </a:lnTo>
                    <a:lnTo>
                      <a:pt x="9274" y="27071"/>
                    </a:lnTo>
                    <a:lnTo>
                      <a:pt x="9462" y="27259"/>
                    </a:lnTo>
                    <a:lnTo>
                      <a:pt x="9509" y="27306"/>
                    </a:lnTo>
                    <a:lnTo>
                      <a:pt x="9555" y="27352"/>
                    </a:lnTo>
                    <a:lnTo>
                      <a:pt x="62949" y="27352"/>
                    </a:lnTo>
                    <a:lnTo>
                      <a:pt x="63043" y="27446"/>
                    </a:lnTo>
                    <a:lnTo>
                      <a:pt x="63183" y="27446"/>
                    </a:lnTo>
                    <a:lnTo>
                      <a:pt x="63230" y="27399"/>
                    </a:lnTo>
                    <a:lnTo>
                      <a:pt x="63277" y="27352"/>
                    </a:lnTo>
                    <a:lnTo>
                      <a:pt x="63324" y="27306"/>
                    </a:lnTo>
                    <a:lnTo>
                      <a:pt x="63277" y="27212"/>
                    </a:lnTo>
                    <a:lnTo>
                      <a:pt x="63230" y="27165"/>
                    </a:lnTo>
                    <a:lnTo>
                      <a:pt x="63183" y="27118"/>
                    </a:lnTo>
                    <a:lnTo>
                      <a:pt x="63043" y="27118"/>
                    </a:lnTo>
                    <a:lnTo>
                      <a:pt x="62949" y="27212"/>
                    </a:lnTo>
                    <a:lnTo>
                      <a:pt x="9649" y="27212"/>
                    </a:lnTo>
                    <a:lnTo>
                      <a:pt x="9602" y="27165"/>
                    </a:lnTo>
                    <a:lnTo>
                      <a:pt x="9415" y="26978"/>
                    </a:lnTo>
                    <a:lnTo>
                      <a:pt x="9087" y="26603"/>
                    </a:lnTo>
                    <a:lnTo>
                      <a:pt x="8384" y="25947"/>
                    </a:lnTo>
                    <a:lnTo>
                      <a:pt x="3513" y="21030"/>
                    </a:lnTo>
                    <a:lnTo>
                      <a:pt x="1031" y="18594"/>
                    </a:lnTo>
                    <a:lnTo>
                      <a:pt x="422" y="17985"/>
                    </a:lnTo>
                    <a:lnTo>
                      <a:pt x="282" y="17845"/>
                    </a:lnTo>
                    <a:lnTo>
                      <a:pt x="282" y="17798"/>
                    </a:lnTo>
                    <a:lnTo>
                      <a:pt x="282" y="17704"/>
                    </a:lnTo>
                    <a:lnTo>
                      <a:pt x="282" y="17283"/>
                    </a:lnTo>
                    <a:lnTo>
                      <a:pt x="282" y="15550"/>
                    </a:lnTo>
                    <a:lnTo>
                      <a:pt x="282" y="328"/>
                    </a:lnTo>
                    <a:lnTo>
                      <a:pt x="235" y="328"/>
                    </a:lnTo>
                    <a:lnTo>
                      <a:pt x="329" y="281"/>
                    </a:lnTo>
                    <a:lnTo>
                      <a:pt x="375" y="141"/>
                    </a:lnTo>
                    <a:lnTo>
                      <a:pt x="329" y="94"/>
                    </a:lnTo>
                    <a:lnTo>
                      <a:pt x="282" y="47"/>
                    </a:lnTo>
                    <a:lnTo>
                      <a:pt x="235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2519694" y="-1074279"/>
                <a:ext cx="2803146" cy="1180744"/>
              </a:xfrm>
              <a:custGeom>
                <a:avLst/>
                <a:gdLst/>
                <a:ahLst/>
                <a:cxnLst/>
                <a:rect l="l" t="t" r="r" b="b"/>
                <a:pathLst>
                  <a:path w="61825" h="26042" extrusionOk="0">
                    <a:moveTo>
                      <a:pt x="141" y="0"/>
                    </a:moveTo>
                    <a:lnTo>
                      <a:pt x="47" y="47"/>
                    </a:lnTo>
                    <a:lnTo>
                      <a:pt x="47" y="94"/>
                    </a:lnTo>
                    <a:lnTo>
                      <a:pt x="0" y="141"/>
                    </a:lnTo>
                    <a:lnTo>
                      <a:pt x="47" y="281"/>
                    </a:lnTo>
                    <a:lnTo>
                      <a:pt x="94" y="328"/>
                    </a:lnTo>
                    <a:lnTo>
                      <a:pt x="94" y="15081"/>
                    </a:lnTo>
                    <a:lnTo>
                      <a:pt x="94" y="16627"/>
                    </a:lnTo>
                    <a:lnTo>
                      <a:pt x="94" y="17048"/>
                    </a:lnTo>
                    <a:lnTo>
                      <a:pt x="94" y="17236"/>
                    </a:lnTo>
                    <a:lnTo>
                      <a:pt x="94" y="17283"/>
                    </a:lnTo>
                    <a:lnTo>
                      <a:pt x="94" y="17330"/>
                    </a:lnTo>
                    <a:lnTo>
                      <a:pt x="141" y="17376"/>
                    </a:lnTo>
                    <a:lnTo>
                      <a:pt x="188" y="17470"/>
                    </a:lnTo>
                    <a:lnTo>
                      <a:pt x="750" y="17985"/>
                    </a:lnTo>
                    <a:lnTo>
                      <a:pt x="2951" y="20187"/>
                    </a:lnTo>
                    <a:lnTo>
                      <a:pt x="7401" y="24636"/>
                    </a:lnTo>
                    <a:lnTo>
                      <a:pt x="8056" y="25292"/>
                    </a:lnTo>
                    <a:lnTo>
                      <a:pt x="8431" y="25666"/>
                    </a:lnTo>
                    <a:lnTo>
                      <a:pt x="8572" y="25807"/>
                    </a:lnTo>
                    <a:lnTo>
                      <a:pt x="8712" y="25947"/>
                    </a:lnTo>
                    <a:lnTo>
                      <a:pt x="61450" y="25947"/>
                    </a:lnTo>
                    <a:lnTo>
                      <a:pt x="61450" y="25901"/>
                    </a:lnTo>
                    <a:lnTo>
                      <a:pt x="61544" y="25994"/>
                    </a:lnTo>
                    <a:lnTo>
                      <a:pt x="61637" y="26041"/>
                    </a:lnTo>
                    <a:lnTo>
                      <a:pt x="61684" y="25994"/>
                    </a:lnTo>
                    <a:lnTo>
                      <a:pt x="61731" y="25947"/>
                    </a:lnTo>
                    <a:lnTo>
                      <a:pt x="61778" y="25901"/>
                    </a:lnTo>
                    <a:lnTo>
                      <a:pt x="61825" y="25854"/>
                    </a:lnTo>
                    <a:lnTo>
                      <a:pt x="61778" y="25760"/>
                    </a:lnTo>
                    <a:lnTo>
                      <a:pt x="61731" y="25713"/>
                    </a:lnTo>
                    <a:lnTo>
                      <a:pt x="61684" y="25666"/>
                    </a:lnTo>
                    <a:lnTo>
                      <a:pt x="61544" y="25666"/>
                    </a:lnTo>
                    <a:lnTo>
                      <a:pt x="61450" y="25760"/>
                    </a:lnTo>
                    <a:lnTo>
                      <a:pt x="8759" y="25760"/>
                    </a:lnTo>
                    <a:lnTo>
                      <a:pt x="8712" y="25713"/>
                    </a:lnTo>
                    <a:lnTo>
                      <a:pt x="8525" y="25526"/>
                    </a:lnTo>
                    <a:lnTo>
                      <a:pt x="8197" y="25198"/>
                    </a:lnTo>
                    <a:lnTo>
                      <a:pt x="7494" y="24495"/>
                    </a:lnTo>
                    <a:lnTo>
                      <a:pt x="3092" y="20093"/>
                    </a:lnTo>
                    <a:lnTo>
                      <a:pt x="890" y="17892"/>
                    </a:lnTo>
                    <a:lnTo>
                      <a:pt x="328" y="17330"/>
                    </a:lnTo>
                    <a:lnTo>
                      <a:pt x="282" y="17283"/>
                    </a:lnTo>
                    <a:lnTo>
                      <a:pt x="282" y="17236"/>
                    </a:lnTo>
                    <a:lnTo>
                      <a:pt x="282" y="17048"/>
                    </a:lnTo>
                    <a:lnTo>
                      <a:pt x="282" y="16627"/>
                    </a:lnTo>
                    <a:lnTo>
                      <a:pt x="282" y="15081"/>
                    </a:lnTo>
                    <a:lnTo>
                      <a:pt x="282" y="328"/>
                    </a:lnTo>
                    <a:lnTo>
                      <a:pt x="328" y="281"/>
                    </a:lnTo>
                    <a:lnTo>
                      <a:pt x="375" y="141"/>
                    </a:lnTo>
                    <a:lnTo>
                      <a:pt x="375" y="94"/>
                    </a:lnTo>
                    <a:lnTo>
                      <a:pt x="328" y="47"/>
                    </a:lnTo>
                    <a:lnTo>
                      <a:pt x="282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2589789" y="-1074279"/>
                <a:ext cx="2733050" cy="1114911"/>
              </a:xfrm>
              <a:custGeom>
                <a:avLst/>
                <a:gdLst/>
                <a:ahLst/>
                <a:cxnLst/>
                <a:rect l="l" t="t" r="r" b="b"/>
                <a:pathLst>
                  <a:path w="60279" h="24590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0" y="94"/>
                    </a:lnTo>
                    <a:lnTo>
                      <a:pt x="0" y="141"/>
                    </a:lnTo>
                    <a:lnTo>
                      <a:pt x="0" y="281"/>
                    </a:lnTo>
                    <a:lnTo>
                      <a:pt x="94" y="328"/>
                    </a:lnTo>
                    <a:lnTo>
                      <a:pt x="94" y="14613"/>
                    </a:lnTo>
                    <a:lnTo>
                      <a:pt x="94" y="16018"/>
                    </a:lnTo>
                    <a:lnTo>
                      <a:pt x="94" y="16674"/>
                    </a:lnTo>
                    <a:lnTo>
                      <a:pt x="94" y="16767"/>
                    </a:lnTo>
                    <a:lnTo>
                      <a:pt x="94" y="16814"/>
                    </a:lnTo>
                    <a:lnTo>
                      <a:pt x="187" y="16908"/>
                    </a:lnTo>
                    <a:lnTo>
                      <a:pt x="281" y="17002"/>
                    </a:lnTo>
                    <a:lnTo>
                      <a:pt x="562" y="17283"/>
                    </a:lnTo>
                    <a:lnTo>
                      <a:pt x="2529" y="19250"/>
                    </a:lnTo>
                    <a:lnTo>
                      <a:pt x="6464" y="23184"/>
                    </a:lnTo>
                    <a:lnTo>
                      <a:pt x="7119" y="23840"/>
                    </a:lnTo>
                    <a:lnTo>
                      <a:pt x="7494" y="24214"/>
                    </a:lnTo>
                    <a:lnTo>
                      <a:pt x="7634" y="24355"/>
                    </a:lnTo>
                    <a:lnTo>
                      <a:pt x="7775" y="24495"/>
                    </a:lnTo>
                    <a:lnTo>
                      <a:pt x="59904" y="24495"/>
                    </a:lnTo>
                    <a:lnTo>
                      <a:pt x="59998" y="24542"/>
                    </a:lnTo>
                    <a:lnTo>
                      <a:pt x="60091" y="24589"/>
                    </a:lnTo>
                    <a:lnTo>
                      <a:pt x="60138" y="24542"/>
                    </a:lnTo>
                    <a:lnTo>
                      <a:pt x="60185" y="24542"/>
                    </a:lnTo>
                    <a:lnTo>
                      <a:pt x="60232" y="24449"/>
                    </a:lnTo>
                    <a:lnTo>
                      <a:pt x="60279" y="24402"/>
                    </a:lnTo>
                    <a:lnTo>
                      <a:pt x="60232" y="24308"/>
                    </a:lnTo>
                    <a:lnTo>
                      <a:pt x="60185" y="24261"/>
                    </a:lnTo>
                    <a:lnTo>
                      <a:pt x="60138" y="24214"/>
                    </a:lnTo>
                    <a:lnTo>
                      <a:pt x="60091" y="24214"/>
                    </a:lnTo>
                    <a:lnTo>
                      <a:pt x="59998" y="24261"/>
                    </a:lnTo>
                    <a:lnTo>
                      <a:pt x="59904" y="24308"/>
                    </a:lnTo>
                    <a:lnTo>
                      <a:pt x="7822" y="24308"/>
                    </a:lnTo>
                    <a:lnTo>
                      <a:pt x="7775" y="24261"/>
                    </a:lnTo>
                    <a:lnTo>
                      <a:pt x="7588" y="24074"/>
                    </a:lnTo>
                    <a:lnTo>
                      <a:pt x="7260" y="23746"/>
                    </a:lnTo>
                    <a:lnTo>
                      <a:pt x="6604" y="23090"/>
                    </a:lnTo>
                    <a:lnTo>
                      <a:pt x="2623" y="19109"/>
                    </a:lnTo>
                    <a:lnTo>
                      <a:pt x="656" y="17142"/>
                    </a:lnTo>
                    <a:lnTo>
                      <a:pt x="422" y="16908"/>
                    </a:lnTo>
                    <a:lnTo>
                      <a:pt x="281" y="16767"/>
                    </a:lnTo>
                    <a:lnTo>
                      <a:pt x="234" y="16721"/>
                    </a:lnTo>
                    <a:lnTo>
                      <a:pt x="234" y="16674"/>
                    </a:lnTo>
                    <a:lnTo>
                      <a:pt x="234" y="16018"/>
                    </a:lnTo>
                    <a:lnTo>
                      <a:pt x="234" y="14613"/>
                    </a:lnTo>
                    <a:lnTo>
                      <a:pt x="234" y="328"/>
                    </a:lnTo>
                    <a:lnTo>
                      <a:pt x="328" y="281"/>
                    </a:lnTo>
                    <a:lnTo>
                      <a:pt x="328" y="141"/>
                    </a:lnTo>
                    <a:lnTo>
                      <a:pt x="328" y="94"/>
                    </a:lnTo>
                    <a:lnTo>
                      <a:pt x="281" y="47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2657709" y="-1074279"/>
                <a:ext cx="2665131" cy="1049077"/>
              </a:xfrm>
              <a:custGeom>
                <a:avLst/>
                <a:gdLst/>
                <a:ahLst/>
                <a:cxnLst/>
                <a:rect l="l" t="t" r="r" b="b"/>
                <a:pathLst>
                  <a:path w="58781" h="23138" extrusionOk="0">
                    <a:moveTo>
                      <a:pt x="95" y="0"/>
                    </a:moveTo>
                    <a:lnTo>
                      <a:pt x="48" y="47"/>
                    </a:lnTo>
                    <a:lnTo>
                      <a:pt x="1" y="94"/>
                    </a:lnTo>
                    <a:lnTo>
                      <a:pt x="1" y="141"/>
                    </a:lnTo>
                    <a:lnTo>
                      <a:pt x="48" y="281"/>
                    </a:lnTo>
                    <a:lnTo>
                      <a:pt x="95" y="328"/>
                    </a:lnTo>
                    <a:lnTo>
                      <a:pt x="95" y="14145"/>
                    </a:lnTo>
                    <a:lnTo>
                      <a:pt x="95" y="15362"/>
                    </a:lnTo>
                    <a:lnTo>
                      <a:pt x="95" y="15971"/>
                    </a:lnTo>
                    <a:lnTo>
                      <a:pt x="95" y="16112"/>
                    </a:lnTo>
                    <a:lnTo>
                      <a:pt x="95" y="16205"/>
                    </a:lnTo>
                    <a:lnTo>
                      <a:pt x="95" y="16252"/>
                    </a:lnTo>
                    <a:lnTo>
                      <a:pt x="141" y="16299"/>
                    </a:lnTo>
                    <a:lnTo>
                      <a:pt x="376" y="16533"/>
                    </a:lnTo>
                    <a:lnTo>
                      <a:pt x="2109" y="18266"/>
                    </a:lnTo>
                    <a:lnTo>
                      <a:pt x="5574" y="21779"/>
                    </a:lnTo>
                    <a:lnTo>
                      <a:pt x="6277" y="22435"/>
                    </a:lnTo>
                    <a:lnTo>
                      <a:pt x="6605" y="22763"/>
                    </a:lnTo>
                    <a:lnTo>
                      <a:pt x="6745" y="22903"/>
                    </a:lnTo>
                    <a:lnTo>
                      <a:pt x="6839" y="23044"/>
                    </a:lnTo>
                    <a:lnTo>
                      <a:pt x="58406" y="23044"/>
                    </a:lnTo>
                    <a:lnTo>
                      <a:pt x="58500" y="23090"/>
                    </a:lnTo>
                    <a:lnTo>
                      <a:pt x="58593" y="23137"/>
                    </a:lnTo>
                    <a:lnTo>
                      <a:pt x="58640" y="23090"/>
                    </a:lnTo>
                    <a:lnTo>
                      <a:pt x="58687" y="23090"/>
                    </a:lnTo>
                    <a:lnTo>
                      <a:pt x="58734" y="22997"/>
                    </a:lnTo>
                    <a:lnTo>
                      <a:pt x="58781" y="22950"/>
                    </a:lnTo>
                    <a:lnTo>
                      <a:pt x="58734" y="22856"/>
                    </a:lnTo>
                    <a:lnTo>
                      <a:pt x="58687" y="22809"/>
                    </a:lnTo>
                    <a:lnTo>
                      <a:pt x="58640" y="22763"/>
                    </a:lnTo>
                    <a:lnTo>
                      <a:pt x="58593" y="22763"/>
                    </a:lnTo>
                    <a:lnTo>
                      <a:pt x="58500" y="22809"/>
                    </a:lnTo>
                    <a:lnTo>
                      <a:pt x="58406" y="22856"/>
                    </a:lnTo>
                    <a:lnTo>
                      <a:pt x="6933" y="22856"/>
                    </a:lnTo>
                    <a:lnTo>
                      <a:pt x="6886" y="22809"/>
                    </a:lnTo>
                    <a:lnTo>
                      <a:pt x="6699" y="22622"/>
                    </a:lnTo>
                    <a:lnTo>
                      <a:pt x="6371" y="22294"/>
                    </a:lnTo>
                    <a:lnTo>
                      <a:pt x="5715" y="21638"/>
                    </a:lnTo>
                    <a:lnTo>
                      <a:pt x="2249" y="18173"/>
                    </a:lnTo>
                    <a:lnTo>
                      <a:pt x="516" y="16440"/>
                    </a:lnTo>
                    <a:lnTo>
                      <a:pt x="282" y="16205"/>
                    </a:lnTo>
                    <a:lnTo>
                      <a:pt x="282" y="16159"/>
                    </a:lnTo>
                    <a:lnTo>
                      <a:pt x="282" y="16112"/>
                    </a:lnTo>
                    <a:lnTo>
                      <a:pt x="282" y="15971"/>
                    </a:lnTo>
                    <a:lnTo>
                      <a:pt x="282" y="15362"/>
                    </a:lnTo>
                    <a:lnTo>
                      <a:pt x="282" y="1414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6" y="141"/>
                    </a:lnTo>
                    <a:lnTo>
                      <a:pt x="329" y="94"/>
                    </a:lnTo>
                    <a:lnTo>
                      <a:pt x="329" y="47"/>
                    </a:lnTo>
                    <a:lnTo>
                      <a:pt x="235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6" name="Google Shape;816;p36"/>
            <p:cNvSpPr/>
            <p:nvPr/>
          </p:nvSpPr>
          <p:spPr>
            <a:xfrm rot="10800000" flipH="1">
              <a:off x="3211787" y="4199616"/>
              <a:ext cx="2788319" cy="172065"/>
            </a:xfrm>
            <a:custGeom>
              <a:avLst/>
              <a:gdLst/>
              <a:ahLst/>
              <a:cxnLst/>
              <a:rect l="l" t="t" r="r" b="b"/>
              <a:pathLst>
                <a:path w="61498" h="3795" extrusionOk="0">
                  <a:moveTo>
                    <a:pt x="94" y="1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88"/>
                  </a:lnTo>
                  <a:lnTo>
                    <a:pt x="1" y="235"/>
                  </a:lnTo>
                  <a:lnTo>
                    <a:pt x="48" y="328"/>
                  </a:lnTo>
                  <a:lnTo>
                    <a:pt x="141" y="375"/>
                  </a:lnTo>
                  <a:lnTo>
                    <a:pt x="235" y="328"/>
                  </a:lnTo>
                  <a:lnTo>
                    <a:pt x="235" y="375"/>
                  </a:lnTo>
                  <a:lnTo>
                    <a:pt x="3373" y="3513"/>
                  </a:lnTo>
                  <a:lnTo>
                    <a:pt x="3467" y="3607"/>
                  </a:lnTo>
                  <a:lnTo>
                    <a:pt x="3513" y="3654"/>
                  </a:lnTo>
                  <a:lnTo>
                    <a:pt x="3560" y="3701"/>
                  </a:lnTo>
                  <a:lnTo>
                    <a:pt x="61169" y="3701"/>
                  </a:lnTo>
                  <a:lnTo>
                    <a:pt x="61169" y="3654"/>
                  </a:lnTo>
                  <a:lnTo>
                    <a:pt x="61263" y="3747"/>
                  </a:lnTo>
                  <a:lnTo>
                    <a:pt x="61357" y="3794"/>
                  </a:lnTo>
                  <a:lnTo>
                    <a:pt x="61403" y="3747"/>
                  </a:lnTo>
                  <a:lnTo>
                    <a:pt x="61450" y="3701"/>
                  </a:lnTo>
                  <a:lnTo>
                    <a:pt x="61497" y="3654"/>
                  </a:lnTo>
                  <a:lnTo>
                    <a:pt x="61497" y="3607"/>
                  </a:lnTo>
                  <a:lnTo>
                    <a:pt x="61497" y="3513"/>
                  </a:lnTo>
                  <a:lnTo>
                    <a:pt x="61450" y="3466"/>
                  </a:lnTo>
                  <a:lnTo>
                    <a:pt x="61403" y="3420"/>
                  </a:lnTo>
                  <a:lnTo>
                    <a:pt x="61263" y="3420"/>
                  </a:lnTo>
                  <a:lnTo>
                    <a:pt x="61169" y="3513"/>
                  </a:lnTo>
                  <a:lnTo>
                    <a:pt x="3607" y="3513"/>
                  </a:lnTo>
                  <a:lnTo>
                    <a:pt x="3560" y="3466"/>
                  </a:lnTo>
                  <a:lnTo>
                    <a:pt x="3467" y="3373"/>
                  </a:lnTo>
                  <a:lnTo>
                    <a:pt x="375" y="235"/>
                  </a:lnTo>
                  <a:lnTo>
                    <a:pt x="329" y="235"/>
                  </a:lnTo>
                  <a:lnTo>
                    <a:pt x="329" y="141"/>
                  </a:lnTo>
                  <a:lnTo>
                    <a:pt x="282" y="47"/>
                  </a:lnTo>
                  <a:lnTo>
                    <a:pt x="235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7" name="Google Shape;817;p36"/>
            <p:cNvGrpSpPr/>
            <p:nvPr/>
          </p:nvGrpSpPr>
          <p:grpSpPr>
            <a:xfrm>
              <a:off x="5560542" y="-1927960"/>
              <a:ext cx="983243" cy="2548289"/>
              <a:chOff x="8388742" y="-675060"/>
              <a:chExt cx="983243" cy="2548289"/>
            </a:xfrm>
            <a:grpFill/>
          </p:grpSpPr>
          <p:sp>
            <p:nvSpPr>
              <p:cNvPr id="818" name="Google Shape;818;p36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1" name="Google Shape;821;p36"/>
          <p:cNvSpPr txBox="1">
            <a:spLocks noGrp="1"/>
          </p:cNvSpPr>
          <p:nvPr>
            <p:ph type="title"/>
          </p:nvPr>
        </p:nvSpPr>
        <p:spPr>
          <a:xfrm>
            <a:off x="579784" y="983220"/>
            <a:ext cx="4325240" cy="59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Conclusion &amp; Future Enhancements</a:t>
            </a:r>
            <a:endParaRPr sz="3000" dirty="0"/>
          </a:p>
        </p:txBody>
      </p:sp>
      <p:sp>
        <p:nvSpPr>
          <p:cNvPr id="822" name="Google Shape;822;p36"/>
          <p:cNvSpPr txBox="1">
            <a:spLocks noGrp="1"/>
          </p:cNvSpPr>
          <p:nvPr>
            <p:ph type="subTitle" idx="1"/>
          </p:nvPr>
        </p:nvSpPr>
        <p:spPr>
          <a:xfrm>
            <a:off x="502770" y="1589759"/>
            <a:ext cx="5147099" cy="2181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The multidirectional algorithm is less sensitive to noise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Detects diagonal edges more precisely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Larger kernels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Computationally slower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It is useful in scenarios where accuracy more important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Machine learning techniques can be integrated for optimal threshold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Deep learning based denoising models would enhance adaptability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823" name="Google Shape;8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325" y="1352214"/>
            <a:ext cx="2438350" cy="2461947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824" name="Google Shape;824;p36"/>
          <p:cNvGrpSpPr/>
          <p:nvPr/>
        </p:nvGrpSpPr>
        <p:grpSpPr>
          <a:xfrm>
            <a:off x="5563886" y="234494"/>
            <a:ext cx="3367025" cy="4595007"/>
            <a:chOff x="5563886" y="234494"/>
            <a:chExt cx="3367025" cy="4595007"/>
          </a:xfrm>
        </p:grpSpPr>
        <p:pic>
          <p:nvPicPr>
            <p:cNvPr id="825" name="Google Shape;825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1186" y="2344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6" name="Google Shape;826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7836" y="462693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Google Shape;827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63886" y="918282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6"/>
          <p:cNvSpPr txBox="1">
            <a:spLocks noGrp="1"/>
          </p:cNvSpPr>
          <p:nvPr>
            <p:ph type="title"/>
          </p:nvPr>
        </p:nvSpPr>
        <p:spPr>
          <a:xfrm>
            <a:off x="4654699" y="1902822"/>
            <a:ext cx="37683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007" name="Google Shape;1007;p46"/>
          <p:cNvGrpSpPr/>
          <p:nvPr/>
        </p:nvGrpSpPr>
        <p:grpSpPr>
          <a:xfrm>
            <a:off x="-1913510" y="-1061417"/>
            <a:ext cx="9214017" cy="7426080"/>
            <a:chOff x="-1913510" y="-1061417"/>
            <a:chExt cx="9214017" cy="7426080"/>
          </a:xfrm>
        </p:grpSpPr>
        <p:grpSp>
          <p:nvGrpSpPr>
            <p:cNvPr id="1008" name="Google Shape;1008;p46"/>
            <p:cNvGrpSpPr/>
            <p:nvPr/>
          </p:nvGrpSpPr>
          <p:grpSpPr>
            <a:xfrm rot="10800000">
              <a:off x="-318055" y="788184"/>
              <a:ext cx="1148870" cy="732694"/>
              <a:chOff x="8552284" y="3845972"/>
              <a:chExt cx="1148870" cy="732694"/>
            </a:xfrm>
          </p:grpSpPr>
          <p:sp>
            <p:nvSpPr>
              <p:cNvPr id="1009" name="Google Shape;1009;p46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6"/>
            <p:cNvGrpSpPr/>
            <p:nvPr/>
          </p:nvGrpSpPr>
          <p:grpSpPr>
            <a:xfrm rot="-5400000" flipH="1">
              <a:off x="-799239" y="1934439"/>
              <a:ext cx="983243" cy="2548289"/>
              <a:chOff x="8388742" y="-675060"/>
              <a:chExt cx="983243" cy="2548289"/>
            </a:xfrm>
          </p:grpSpPr>
          <p:sp>
            <p:nvSpPr>
              <p:cNvPr id="1012" name="Google Shape;1012;p46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46"/>
            <p:cNvGrpSpPr/>
            <p:nvPr/>
          </p:nvGrpSpPr>
          <p:grpSpPr>
            <a:xfrm flipH="1">
              <a:off x="2798613" y="2206006"/>
              <a:ext cx="719954" cy="456574"/>
              <a:chOff x="5647214" y="3310870"/>
              <a:chExt cx="719954" cy="456574"/>
            </a:xfrm>
          </p:grpSpPr>
          <p:sp>
            <p:nvSpPr>
              <p:cNvPr id="1016" name="Google Shape;1016;p46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6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6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46"/>
            <p:cNvGrpSpPr/>
            <p:nvPr/>
          </p:nvGrpSpPr>
          <p:grpSpPr>
            <a:xfrm rot="10800000" flipH="1">
              <a:off x="721002" y="2849301"/>
              <a:ext cx="3193886" cy="1373983"/>
              <a:chOff x="3986591" y="3584814"/>
              <a:chExt cx="3193886" cy="1373983"/>
            </a:xfrm>
          </p:grpSpPr>
          <p:sp>
            <p:nvSpPr>
              <p:cNvPr id="1020" name="Google Shape;1020;p46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6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6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6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6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5" name="Google Shape;1025;p46"/>
            <p:cNvGrpSpPr/>
            <p:nvPr/>
          </p:nvGrpSpPr>
          <p:grpSpPr>
            <a:xfrm rot="5400000">
              <a:off x="388311" y="548209"/>
              <a:ext cx="496972" cy="2501635"/>
              <a:chOff x="7450114" y="-1031841"/>
              <a:chExt cx="496972" cy="2501635"/>
            </a:xfrm>
          </p:grpSpPr>
          <p:sp>
            <p:nvSpPr>
              <p:cNvPr id="1026" name="Google Shape;1026;p46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6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6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9" name="Google Shape;1029;p46"/>
            <p:cNvGrpSpPr/>
            <p:nvPr/>
          </p:nvGrpSpPr>
          <p:grpSpPr>
            <a:xfrm rot="10800000" flipH="1">
              <a:off x="-1913510" y="176563"/>
              <a:ext cx="3193886" cy="1373983"/>
              <a:chOff x="3986591" y="3584814"/>
              <a:chExt cx="3193886" cy="1373983"/>
            </a:xfrm>
          </p:grpSpPr>
          <p:sp>
            <p:nvSpPr>
              <p:cNvPr id="1030" name="Google Shape;1030;p46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6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6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6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6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5" name="Google Shape;1035;p46"/>
            <p:cNvGrpSpPr/>
            <p:nvPr/>
          </p:nvGrpSpPr>
          <p:grpSpPr>
            <a:xfrm>
              <a:off x="1643600" y="3262138"/>
              <a:ext cx="600982" cy="3102526"/>
              <a:chOff x="7329101" y="3584814"/>
              <a:chExt cx="600982" cy="3102526"/>
            </a:xfrm>
          </p:grpSpPr>
          <p:sp>
            <p:nvSpPr>
              <p:cNvPr id="1036" name="Google Shape;1036;p46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6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46"/>
            <p:cNvGrpSpPr/>
            <p:nvPr/>
          </p:nvGrpSpPr>
          <p:grpSpPr>
            <a:xfrm rot="10800000">
              <a:off x="-671412" y="2231131"/>
              <a:ext cx="1471691" cy="263380"/>
              <a:chOff x="8388742" y="2469903"/>
              <a:chExt cx="1471691" cy="263380"/>
            </a:xfrm>
          </p:grpSpPr>
          <p:sp>
            <p:nvSpPr>
              <p:cNvPr id="1043" name="Google Shape;1043;p46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7" name="Google Shape;1047;p46"/>
            <p:cNvSpPr/>
            <p:nvPr/>
          </p:nvSpPr>
          <p:spPr>
            <a:xfrm>
              <a:off x="2442695" y="3262138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6"/>
            <p:cNvGrpSpPr/>
            <p:nvPr/>
          </p:nvGrpSpPr>
          <p:grpSpPr>
            <a:xfrm rot="10800000" flipH="1">
              <a:off x="381957" y="3410706"/>
              <a:ext cx="1238054" cy="1191399"/>
              <a:chOff x="6316160" y="278394"/>
              <a:chExt cx="1238054" cy="1191399"/>
            </a:xfrm>
          </p:grpSpPr>
          <p:sp>
            <p:nvSpPr>
              <p:cNvPr id="1049" name="Google Shape;1049;p46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6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6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6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6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6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6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7" name="Google Shape;1057;p46"/>
            <p:cNvSpPr/>
            <p:nvPr/>
          </p:nvSpPr>
          <p:spPr>
            <a:xfrm>
              <a:off x="2921660" y="3620662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8" name="Google Shape;1058;p46"/>
            <p:cNvGrpSpPr/>
            <p:nvPr/>
          </p:nvGrpSpPr>
          <p:grpSpPr>
            <a:xfrm rot="-5400000" flipH="1">
              <a:off x="-206350" y="2809806"/>
              <a:ext cx="719954" cy="456574"/>
              <a:chOff x="5647214" y="3310870"/>
              <a:chExt cx="719954" cy="456574"/>
            </a:xfrm>
          </p:grpSpPr>
          <p:sp>
            <p:nvSpPr>
              <p:cNvPr id="1059" name="Google Shape;1059;p46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6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6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6"/>
            <p:cNvGrpSpPr/>
            <p:nvPr/>
          </p:nvGrpSpPr>
          <p:grpSpPr>
            <a:xfrm>
              <a:off x="2112539" y="-1061417"/>
              <a:ext cx="496972" cy="2501635"/>
              <a:chOff x="8153020" y="-1031841"/>
              <a:chExt cx="496972" cy="2501635"/>
            </a:xfrm>
          </p:grpSpPr>
          <p:sp>
            <p:nvSpPr>
              <p:cNvPr id="1063" name="Google Shape;1063;p46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6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6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6" name="Google Shape;1066;p46"/>
            <p:cNvGrpSpPr/>
            <p:nvPr/>
          </p:nvGrpSpPr>
          <p:grpSpPr>
            <a:xfrm>
              <a:off x="1409633" y="-1061417"/>
              <a:ext cx="496972" cy="2501635"/>
              <a:chOff x="7450114" y="-1031841"/>
              <a:chExt cx="496972" cy="2501635"/>
            </a:xfrm>
          </p:grpSpPr>
          <p:sp>
            <p:nvSpPr>
              <p:cNvPr id="1067" name="Google Shape;1067;p46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6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6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0" name="Google Shape;1070;p46"/>
            <p:cNvGrpSpPr/>
            <p:nvPr/>
          </p:nvGrpSpPr>
          <p:grpSpPr>
            <a:xfrm>
              <a:off x="-193164" y="4525628"/>
              <a:ext cx="1705283" cy="671077"/>
              <a:chOff x="5500675" y="4848304"/>
              <a:chExt cx="1705283" cy="671077"/>
            </a:xfrm>
          </p:grpSpPr>
          <p:sp>
            <p:nvSpPr>
              <p:cNvPr id="1071" name="Google Shape;1071;p46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6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46"/>
            <p:cNvGrpSpPr/>
            <p:nvPr/>
          </p:nvGrpSpPr>
          <p:grpSpPr>
            <a:xfrm flipH="1">
              <a:off x="-510005" y="3869409"/>
              <a:ext cx="1148870" cy="732694"/>
              <a:chOff x="8552284" y="3845972"/>
              <a:chExt cx="1148870" cy="732694"/>
            </a:xfrm>
          </p:grpSpPr>
          <p:sp>
            <p:nvSpPr>
              <p:cNvPr id="1074" name="Google Shape;1074;p46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46"/>
            <p:cNvGrpSpPr/>
            <p:nvPr/>
          </p:nvGrpSpPr>
          <p:grpSpPr>
            <a:xfrm>
              <a:off x="2725191" y="4054538"/>
              <a:ext cx="724216" cy="2240431"/>
              <a:chOff x="8412092" y="4079564"/>
              <a:chExt cx="724216" cy="2240431"/>
            </a:xfrm>
          </p:grpSpPr>
          <p:sp>
            <p:nvSpPr>
              <p:cNvPr id="1077" name="Google Shape;1077;p46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6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46"/>
            <p:cNvGrpSpPr/>
            <p:nvPr/>
          </p:nvGrpSpPr>
          <p:grpSpPr>
            <a:xfrm>
              <a:off x="2485411" y="-1035936"/>
              <a:ext cx="1346371" cy="3302203"/>
              <a:chOff x="8388742" y="-1006360"/>
              <a:chExt cx="1346371" cy="3302203"/>
            </a:xfrm>
          </p:grpSpPr>
          <p:sp>
            <p:nvSpPr>
              <p:cNvPr id="1080" name="Google Shape;1080;p46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6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46"/>
            <p:cNvGrpSpPr/>
            <p:nvPr/>
          </p:nvGrpSpPr>
          <p:grpSpPr>
            <a:xfrm>
              <a:off x="1825854" y="-1061417"/>
              <a:ext cx="286730" cy="1656452"/>
              <a:chOff x="7866335" y="-1031841"/>
              <a:chExt cx="286730" cy="1656452"/>
            </a:xfrm>
          </p:grpSpPr>
          <p:sp>
            <p:nvSpPr>
              <p:cNvPr id="1084" name="Google Shape;1084;p46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46"/>
            <p:cNvGrpSpPr/>
            <p:nvPr/>
          </p:nvGrpSpPr>
          <p:grpSpPr>
            <a:xfrm>
              <a:off x="2348261" y="-704636"/>
              <a:ext cx="983243" cy="2548289"/>
              <a:chOff x="8388742" y="-675060"/>
              <a:chExt cx="983243" cy="2548289"/>
            </a:xfrm>
          </p:grpSpPr>
          <p:sp>
            <p:nvSpPr>
              <p:cNvPr id="1087" name="Google Shape;1087;p46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0" name="Google Shape;1090;p46"/>
            <p:cNvSpPr/>
            <p:nvPr/>
          </p:nvSpPr>
          <p:spPr>
            <a:xfrm>
              <a:off x="2348261" y="-1027412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91" name="Google Shape;1091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5030" y="3572982"/>
              <a:ext cx="509725" cy="20256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</p:pic>
      </p:grpSp>
      <p:pic>
        <p:nvPicPr>
          <p:cNvPr id="1092" name="Google Shape;10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25" y="1352225"/>
            <a:ext cx="2438351" cy="2438351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1093" name="Google Shape;1093;p46"/>
          <p:cNvGrpSpPr/>
          <p:nvPr/>
        </p:nvGrpSpPr>
        <p:grpSpPr>
          <a:xfrm>
            <a:off x="381930" y="2470457"/>
            <a:ext cx="3714756" cy="2385519"/>
            <a:chOff x="381930" y="2470457"/>
            <a:chExt cx="3714756" cy="2385519"/>
          </a:xfrm>
        </p:grpSpPr>
        <p:pic>
          <p:nvPicPr>
            <p:cNvPr id="1094" name="Google Shape;109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1930" y="46534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Google Shape;1095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86961" y="247045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62911" y="429664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014F-7024-0DF3-90B1-4F56E372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CAAD7-79B3-9967-4C7D-594A91C1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1"/>
            <a:ext cx="7704000" cy="348272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sz="1400" dirty="0"/>
              <a:t>Edge detection is used to identify the margins in an image</a:t>
            </a:r>
          </a:p>
          <a:p>
            <a:pPr algn="l">
              <a:lnSpc>
                <a:spcPct val="150000"/>
              </a:lnSpc>
            </a:pPr>
            <a:r>
              <a:rPr lang="en-GB" sz="1400" dirty="0"/>
              <a:t>Edges are detected by a sharp change in intensity</a:t>
            </a:r>
          </a:p>
          <a:p>
            <a:pPr algn="l">
              <a:lnSpc>
                <a:spcPct val="150000"/>
              </a:lnSpc>
            </a:pPr>
            <a:r>
              <a:rPr lang="en-GB" sz="1400" dirty="0"/>
              <a:t>Several algorithms have been developed, such as: Roberts Cross Edge Detector, Prewitt Edge Detector, Sobel Edge Detector, etc</a:t>
            </a:r>
          </a:p>
          <a:p>
            <a:pPr algn="l">
              <a:lnSpc>
                <a:spcPct val="150000"/>
              </a:lnSpc>
            </a:pPr>
            <a:r>
              <a:rPr lang="en-GB" sz="1400" dirty="0"/>
              <a:t>Sobel algorithm is simple and elegant</a:t>
            </a:r>
          </a:p>
          <a:p>
            <a:pPr algn="l">
              <a:lnSpc>
                <a:spcPct val="150000"/>
              </a:lnSpc>
            </a:pPr>
            <a:r>
              <a:rPr lang="en-GB" sz="1400" dirty="0"/>
              <a:t>Traditionally, it uses two 3x3 kernels to detect gradient values in the horizontal and vertical directions</a:t>
            </a:r>
          </a:p>
          <a:p>
            <a:pPr algn="l">
              <a:lnSpc>
                <a:spcPct val="150000"/>
              </a:lnSpc>
            </a:pPr>
            <a:r>
              <a:rPr lang="en-GB" sz="1400" dirty="0"/>
              <a:t>This may not be sufficient to detect diagonal edges</a:t>
            </a:r>
          </a:p>
          <a:p>
            <a:pPr algn="l">
              <a:lnSpc>
                <a:spcPct val="150000"/>
              </a:lnSpc>
            </a:pPr>
            <a:r>
              <a:rPr lang="en-GB" sz="1400" dirty="0"/>
              <a:t>Introducing the multidirectional Sobel algorithm addresses these limitations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12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1"/>
          <p:cNvGrpSpPr/>
          <p:nvPr/>
        </p:nvGrpSpPr>
        <p:grpSpPr>
          <a:xfrm>
            <a:off x="-1001823" y="-1502567"/>
            <a:ext cx="8512454" cy="7719180"/>
            <a:chOff x="-1001823" y="-1502567"/>
            <a:chExt cx="8512454" cy="7719180"/>
          </a:xfrm>
        </p:grpSpPr>
        <p:grpSp>
          <p:nvGrpSpPr>
            <p:cNvPr id="598" name="Google Shape;598;p31"/>
            <p:cNvGrpSpPr/>
            <p:nvPr/>
          </p:nvGrpSpPr>
          <p:grpSpPr>
            <a:xfrm rot="5400000">
              <a:off x="921711" y="811029"/>
              <a:ext cx="496972" cy="2501635"/>
              <a:chOff x="7450114" y="-1031841"/>
              <a:chExt cx="496972" cy="2501635"/>
            </a:xfrm>
          </p:grpSpPr>
          <p:sp>
            <p:nvSpPr>
              <p:cNvPr id="599" name="Google Shape;599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602;p31"/>
            <p:cNvGrpSpPr/>
            <p:nvPr/>
          </p:nvGrpSpPr>
          <p:grpSpPr>
            <a:xfrm rot="10800000" flipH="1">
              <a:off x="-1001823" y="225975"/>
              <a:ext cx="3193886" cy="1373983"/>
              <a:chOff x="3986591" y="3584814"/>
              <a:chExt cx="3193886" cy="1373983"/>
            </a:xfrm>
          </p:grpSpPr>
          <p:sp>
            <p:nvSpPr>
              <p:cNvPr id="603" name="Google Shape;603;p31"/>
              <p:cNvSpPr/>
              <p:nvPr/>
            </p:nvSpPr>
            <p:spPr>
              <a:xfrm>
                <a:off x="3986591" y="3584814"/>
                <a:ext cx="2807407" cy="989591"/>
              </a:xfrm>
              <a:custGeom>
                <a:avLst/>
                <a:gdLst/>
                <a:ahLst/>
                <a:cxnLst/>
                <a:rect l="l" t="t" r="r" b="b"/>
                <a:pathLst>
                  <a:path w="61919" h="21826" extrusionOk="0">
                    <a:moveTo>
                      <a:pt x="61684" y="0"/>
                    </a:moveTo>
                    <a:lnTo>
                      <a:pt x="61637" y="47"/>
                    </a:lnTo>
                    <a:lnTo>
                      <a:pt x="61590" y="94"/>
                    </a:lnTo>
                    <a:lnTo>
                      <a:pt x="61590" y="187"/>
                    </a:lnTo>
                    <a:lnTo>
                      <a:pt x="61590" y="281"/>
                    </a:lnTo>
                    <a:lnTo>
                      <a:pt x="61684" y="328"/>
                    </a:lnTo>
                    <a:lnTo>
                      <a:pt x="61684" y="375"/>
                    </a:lnTo>
                    <a:lnTo>
                      <a:pt x="61684" y="3560"/>
                    </a:lnTo>
                    <a:lnTo>
                      <a:pt x="61684" y="8665"/>
                    </a:lnTo>
                    <a:lnTo>
                      <a:pt x="61684" y="11241"/>
                    </a:lnTo>
                    <a:lnTo>
                      <a:pt x="61684" y="12505"/>
                    </a:lnTo>
                    <a:lnTo>
                      <a:pt x="61684" y="13161"/>
                    </a:lnTo>
                    <a:lnTo>
                      <a:pt x="61684" y="13302"/>
                    </a:lnTo>
                    <a:lnTo>
                      <a:pt x="61684" y="13348"/>
                    </a:lnTo>
                    <a:lnTo>
                      <a:pt x="61637" y="13348"/>
                    </a:lnTo>
                    <a:lnTo>
                      <a:pt x="61590" y="13395"/>
                    </a:lnTo>
                    <a:lnTo>
                      <a:pt x="61403" y="13629"/>
                    </a:lnTo>
                    <a:lnTo>
                      <a:pt x="57094" y="17892"/>
                    </a:lnTo>
                    <a:lnTo>
                      <a:pt x="54940" y="20046"/>
                    </a:lnTo>
                    <a:lnTo>
                      <a:pt x="53862" y="21123"/>
                    </a:lnTo>
                    <a:lnTo>
                      <a:pt x="53628" y="21404"/>
                    </a:lnTo>
                    <a:lnTo>
                      <a:pt x="53488" y="21545"/>
                    </a:lnTo>
                    <a:lnTo>
                      <a:pt x="53441" y="21592"/>
                    </a:lnTo>
                    <a:lnTo>
                      <a:pt x="328" y="21592"/>
                    </a:lnTo>
                    <a:lnTo>
                      <a:pt x="281" y="21498"/>
                    </a:lnTo>
                    <a:lnTo>
                      <a:pt x="94" y="21498"/>
                    </a:lnTo>
                    <a:lnTo>
                      <a:pt x="47" y="21545"/>
                    </a:lnTo>
                    <a:lnTo>
                      <a:pt x="0" y="21592"/>
                    </a:lnTo>
                    <a:lnTo>
                      <a:pt x="0" y="21638"/>
                    </a:lnTo>
                    <a:lnTo>
                      <a:pt x="0" y="21732"/>
                    </a:lnTo>
                    <a:lnTo>
                      <a:pt x="47" y="21779"/>
                    </a:lnTo>
                    <a:lnTo>
                      <a:pt x="94" y="21826"/>
                    </a:lnTo>
                    <a:lnTo>
                      <a:pt x="281" y="21826"/>
                    </a:lnTo>
                    <a:lnTo>
                      <a:pt x="328" y="21732"/>
                    </a:lnTo>
                    <a:lnTo>
                      <a:pt x="53535" y="21732"/>
                    </a:lnTo>
                    <a:lnTo>
                      <a:pt x="53581" y="21638"/>
                    </a:lnTo>
                    <a:lnTo>
                      <a:pt x="53722" y="21498"/>
                    </a:lnTo>
                    <a:lnTo>
                      <a:pt x="54003" y="21264"/>
                    </a:lnTo>
                    <a:lnTo>
                      <a:pt x="55080" y="20187"/>
                    </a:lnTo>
                    <a:lnTo>
                      <a:pt x="57235" y="18032"/>
                    </a:lnTo>
                    <a:lnTo>
                      <a:pt x="61497" y="13723"/>
                    </a:lnTo>
                    <a:lnTo>
                      <a:pt x="61731" y="13536"/>
                    </a:lnTo>
                    <a:lnTo>
                      <a:pt x="61825" y="13442"/>
                    </a:lnTo>
                    <a:lnTo>
                      <a:pt x="61825" y="13395"/>
                    </a:lnTo>
                    <a:lnTo>
                      <a:pt x="61825" y="13348"/>
                    </a:lnTo>
                    <a:lnTo>
                      <a:pt x="61825" y="13161"/>
                    </a:lnTo>
                    <a:lnTo>
                      <a:pt x="61825" y="12505"/>
                    </a:lnTo>
                    <a:lnTo>
                      <a:pt x="61825" y="11241"/>
                    </a:lnTo>
                    <a:lnTo>
                      <a:pt x="61825" y="8665"/>
                    </a:lnTo>
                    <a:lnTo>
                      <a:pt x="61825" y="3560"/>
                    </a:lnTo>
                    <a:lnTo>
                      <a:pt x="61825" y="375"/>
                    </a:lnTo>
                    <a:lnTo>
                      <a:pt x="61825" y="328"/>
                    </a:lnTo>
                    <a:lnTo>
                      <a:pt x="61918" y="281"/>
                    </a:lnTo>
                    <a:lnTo>
                      <a:pt x="61918" y="187"/>
                    </a:lnTo>
                    <a:lnTo>
                      <a:pt x="61918" y="94"/>
                    </a:lnTo>
                    <a:lnTo>
                      <a:pt x="61871" y="47"/>
                    </a:lnTo>
                    <a:lnTo>
                      <a:pt x="6182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986591" y="3584814"/>
                <a:ext cx="2905070" cy="1085168"/>
              </a:xfrm>
              <a:custGeom>
                <a:avLst/>
                <a:gdLst/>
                <a:ahLst/>
                <a:cxnLst/>
                <a:rect l="l" t="t" r="r" b="b"/>
                <a:pathLst>
                  <a:path w="64073" h="23934" extrusionOk="0">
                    <a:moveTo>
                      <a:pt x="63792" y="0"/>
                    </a:moveTo>
                    <a:lnTo>
                      <a:pt x="63745" y="47"/>
                    </a:lnTo>
                    <a:lnTo>
                      <a:pt x="63698" y="94"/>
                    </a:lnTo>
                    <a:lnTo>
                      <a:pt x="63698" y="187"/>
                    </a:lnTo>
                    <a:lnTo>
                      <a:pt x="63745" y="281"/>
                    </a:lnTo>
                    <a:lnTo>
                      <a:pt x="63792" y="328"/>
                    </a:lnTo>
                    <a:lnTo>
                      <a:pt x="63792" y="375"/>
                    </a:lnTo>
                    <a:lnTo>
                      <a:pt x="63792" y="3934"/>
                    </a:lnTo>
                    <a:lnTo>
                      <a:pt x="63792" y="9461"/>
                    </a:lnTo>
                    <a:lnTo>
                      <a:pt x="63792" y="12178"/>
                    </a:lnTo>
                    <a:lnTo>
                      <a:pt x="63792" y="13583"/>
                    </a:lnTo>
                    <a:lnTo>
                      <a:pt x="63792" y="14238"/>
                    </a:lnTo>
                    <a:lnTo>
                      <a:pt x="63792" y="14426"/>
                    </a:lnTo>
                    <a:lnTo>
                      <a:pt x="63745" y="14473"/>
                    </a:lnTo>
                    <a:lnTo>
                      <a:pt x="63511" y="14754"/>
                    </a:lnTo>
                    <a:lnTo>
                      <a:pt x="58687" y="19531"/>
                    </a:lnTo>
                    <a:lnTo>
                      <a:pt x="56251" y="21966"/>
                    </a:lnTo>
                    <a:lnTo>
                      <a:pt x="55080" y="23184"/>
                    </a:lnTo>
                    <a:lnTo>
                      <a:pt x="54752" y="23465"/>
                    </a:lnTo>
                    <a:lnTo>
                      <a:pt x="54612" y="23606"/>
                    </a:lnTo>
                    <a:lnTo>
                      <a:pt x="54565" y="23699"/>
                    </a:lnTo>
                    <a:lnTo>
                      <a:pt x="328" y="23699"/>
                    </a:lnTo>
                    <a:lnTo>
                      <a:pt x="281" y="23606"/>
                    </a:lnTo>
                    <a:lnTo>
                      <a:pt x="94" y="23606"/>
                    </a:lnTo>
                    <a:lnTo>
                      <a:pt x="47" y="23652"/>
                    </a:lnTo>
                    <a:lnTo>
                      <a:pt x="0" y="23699"/>
                    </a:lnTo>
                    <a:lnTo>
                      <a:pt x="0" y="23793"/>
                    </a:lnTo>
                    <a:lnTo>
                      <a:pt x="0" y="23840"/>
                    </a:lnTo>
                    <a:lnTo>
                      <a:pt x="47" y="23887"/>
                    </a:lnTo>
                    <a:lnTo>
                      <a:pt x="94" y="23933"/>
                    </a:lnTo>
                    <a:lnTo>
                      <a:pt x="281" y="23933"/>
                    </a:lnTo>
                    <a:lnTo>
                      <a:pt x="328" y="23840"/>
                    </a:lnTo>
                    <a:lnTo>
                      <a:pt x="54659" y="23840"/>
                    </a:lnTo>
                    <a:lnTo>
                      <a:pt x="54705" y="23746"/>
                    </a:lnTo>
                    <a:lnTo>
                      <a:pt x="54893" y="23606"/>
                    </a:lnTo>
                    <a:lnTo>
                      <a:pt x="55174" y="23278"/>
                    </a:lnTo>
                    <a:lnTo>
                      <a:pt x="56392" y="22060"/>
                    </a:lnTo>
                    <a:lnTo>
                      <a:pt x="58780" y="19671"/>
                    </a:lnTo>
                    <a:lnTo>
                      <a:pt x="63604" y="14847"/>
                    </a:lnTo>
                    <a:lnTo>
                      <a:pt x="63839" y="14613"/>
                    </a:lnTo>
                    <a:lnTo>
                      <a:pt x="63932" y="14519"/>
                    </a:lnTo>
                    <a:lnTo>
                      <a:pt x="63979" y="14519"/>
                    </a:lnTo>
                    <a:lnTo>
                      <a:pt x="63979" y="14426"/>
                    </a:lnTo>
                    <a:lnTo>
                      <a:pt x="63979" y="14238"/>
                    </a:lnTo>
                    <a:lnTo>
                      <a:pt x="63979" y="13583"/>
                    </a:lnTo>
                    <a:lnTo>
                      <a:pt x="63979" y="12178"/>
                    </a:lnTo>
                    <a:lnTo>
                      <a:pt x="63979" y="9461"/>
                    </a:lnTo>
                    <a:lnTo>
                      <a:pt x="63979" y="3934"/>
                    </a:lnTo>
                    <a:lnTo>
                      <a:pt x="63979" y="375"/>
                    </a:lnTo>
                    <a:lnTo>
                      <a:pt x="63979" y="328"/>
                    </a:lnTo>
                    <a:lnTo>
                      <a:pt x="64026" y="281"/>
                    </a:lnTo>
                    <a:lnTo>
                      <a:pt x="64073" y="187"/>
                    </a:lnTo>
                    <a:lnTo>
                      <a:pt x="64026" y="94"/>
                    </a:lnTo>
                    <a:lnTo>
                      <a:pt x="64026" y="47"/>
                    </a:lnTo>
                    <a:lnTo>
                      <a:pt x="6393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986591" y="3584814"/>
                <a:ext cx="3000647" cy="1182830"/>
              </a:xfrm>
              <a:custGeom>
                <a:avLst/>
                <a:gdLst/>
                <a:ahLst/>
                <a:cxnLst/>
                <a:rect l="l" t="t" r="r" b="b"/>
                <a:pathLst>
                  <a:path w="66181" h="26088" extrusionOk="0">
                    <a:moveTo>
                      <a:pt x="65946" y="0"/>
                    </a:moveTo>
                    <a:lnTo>
                      <a:pt x="65899" y="47"/>
                    </a:lnTo>
                    <a:lnTo>
                      <a:pt x="65853" y="94"/>
                    </a:lnTo>
                    <a:lnTo>
                      <a:pt x="65853" y="187"/>
                    </a:lnTo>
                    <a:lnTo>
                      <a:pt x="65853" y="281"/>
                    </a:lnTo>
                    <a:lnTo>
                      <a:pt x="65946" y="328"/>
                    </a:lnTo>
                    <a:lnTo>
                      <a:pt x="65946" y="375"/>
                    </a:lnTo>
                    <a:lnTo>
                      <a:pt x="65946" y="4356"/>
                    </a:lnTo>
                    <a:lnTo>
                      <a:pt x="65946" y="10210"/>
                    </a:lnTo>
                    <a:lnTo>
                      <a:pt x="65946" y="13114"/>
                    </a:lnTo>
                    <a:lnTo>
                      <a:pt x="65946" y="14613"/>
                    </a:lnTo>
                    <a:lnTo>
                      <a:pt x="65946" y="15316"/>
                    </a:lnTo>
                    <a:lnTo>
                      <a:pt x="65946" y="15503"/>
                    </a:lnTo>
                    <a:lnTo>
                      <a:pt x="65899" y="15550"/>
                    </a:lnTo>
                    <a:lnTo>
                      <a:pt x="65853" y="15597"/>
                    </a:lnTo>
                    <a:lnTo>
                      <a:pt x="65572" y="15831"/>
                    </a:lnTo>
                    <a:lnTo>
                      <a:pt x="60232" y="21217"/>
                    </a:lnTo>
                    <a:lnTo>
                      <a:pt x="57563" y="23887"/>
                    </a:lnTo>
                    <a:lnTo>
                      <a:pt x="56251" y="25198"/>
                    </a:lnTo>
                    <a:lnTo>
                      <a:pt x="55876" y="25526"/>
                    </a:lnTo>
                    <a:lnTo>
                      <a:pt x="55736" y="25713"/>
                    </a:lnTo>
                    <a:lnTo>
                      <a:pt x="55642" y="25807"/>
                    </a:lnTo>
                    <a:lnTo>
                      <a:pt x="328" y="25807"/>
                    </a:lnTo>
                    <a:lnTo>
                      <a:pt x="281" y="25713"/>
                    </a:lnTo>
                    <a:lnTo>
                      <a:pt x="94" y="25713"/>
                    </a:lnTo>
                    <a:lnTo>
                      <a:pt x="47" y="25760"/>
                    </a:lnTo>
                    <a:lnTo>
                      <a:pt x="0" y="25807"/>
                    </a:lnTo>
                    <a:lnTo>
                      <a:pt x="0" y="25901"/>
                    </a:lnTo>
                    <a:lnTo>
                      <a:pt x="0" y="25947"/>
                    </a:lnTo>
                    <a:lnTo>
                      <a:pt x="47" y="25994"/>
                    </a:lnTo>
                    <a:lnTo>
                      <a:pt x="94" y="26041"/>
                    </a:lnTo>
                    <a:lnTo>
                      <a:pt x="188" y="26088"/>
                    </a:lnTo>
                    <a:lnTo>
                      <a:pt x="281" y="26041"/>
                    </a:lnTo>
                    <a:lnTo>
                      <a:pt x="328" y="25947"/>
                    </a:lnTo>
                    <a:lnTo>
                      <a:pt x="375" y="25994"/>
                    </a:lnTo>
                    <a:lnTo>
                      <a:pt x="55689" y="25994"/>
                    </a:lnTo>
                    <a:lnTo>
                      <a:pt x="55736" y="25947"/>
                    </a:lnTo>
                    <a:lnTo>
                      <a:pt x="55830" y="25854"/>
                    </a:lnTo>
                    <a:lnTo>
                      <a:pt x="56017" y="25666"/>
                    </a:lnTo>
                    <a:lnTo>
                      <a:pt x="56345" y="25339"/>
                    </a:lnTo>
                    <a:lnTo>
                      <a:pt x="57703" y="23980"/>
                    </a:lnTo>
                    <a:lnTo>
                      <a:pt x="60373" y="21311"/>
                    </a:lnTo>
                    <a:lnTo>
                      <a:pt x="65712" y="15971"/>
                    </a:lnTo>
                    <a:lnTo>
                      <a:pt x="65946" y="15737"/>
                    </a:lnTo>
                    <a:lnTo>
                      <a:pt x="66040" y="15643"/>
                    </a:lnTo>
                    <a:lnTo>
                      <a:pt x="66087" y="15597"/>
                    </a:lnTo>
                    <a:lnTo>
                      <a:pt x="66087" y="15550"/>
                    </a:lnTo>
                    <a:lnTo>
                      <a:pt x="66087" y="15316"/>
                    </a:lnTo>
                    <a:lnTo>
                      <a:pt x="66087" y="14613"/>
                    </a:lnTo>
                    <a:lnTo>
                      <a:pt x="66087" y="13114"/>
                    </a:lnTo>
                    <a:lnTo>
                      <a:pt x="66087" y="10210"/>
                    </a:lnTo>
                    <a:lnTo>
                      <a:pt x="66087" y="4356"/>
                    </a:lnTo>
                    <a:lnTo>
                      <a:pt x="66087" y="375"/>
                    </a:lnTo>
                    <a:lnTo>
                      <a:pt x="66087" y="328"/>
                    </a:lnTo>
                    <a:lnTo>
                      <a:pt x="66180" y="281"/>
                    </a:lnTo>
                    <a:lnTo>
                      <a:pt x="66180" y="187"/>
                    </a:lnTo>
                    <a:lnTo>
                      <a:pt x="66180" y="94"/>
                    </a:lnTo>
                    <a:lnTo>
                      <a:pt x="66134" y="47"/>
                    </a:lnTo>
                    <a:lnTo>
                      <a:pt x="660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986591" y="3584814"/>
                <a:ext cx="3098309" cy="1278407"/>
              </a:xfrm>
              <a:custGeom>
                <a:avLst/>
                <a:gdLst/>
                <a:ahLst/>
                <a:cxnLst/>
                <a:rect l="l" t="t" r="r" b="b"/>
                <a:pathLst>
                  <a:path w="68335" h="28196" extrusionOk="0">
                    <a:moveTo>
                      <a:pt x="68054" y="0"/>
                    </a:moveTo>
                    <a:lnTo>
                      <a:pt x="68007" y="47"/>
                    </a:lnTo>
                    <a:lnTo>
                      <a:pt x="67960" y="94"/>
                    </a:lnTo>
                    <a:lnTo>
                      <a:pt x="67960" y="187"/>
                    </a:lnTo>
                    <a:lnTo>
                      <a:pt x="68007" y="281"/>
                    </a:lnTo>
                    <a:lnTo>
                      <a:pt x="68054" y="328"/>
                    </a:lnTo>
                    <a:lnTo>
                      <a:pt x="68054" y="375"/>
                    </a:lnTo>
                    <a:lnTo>
                      <a:pt x="68054" y="4731"/>
                    </a:lnTo>
                    <a:lnTo>
                      <a:pt x="68054" y="10960"/>
                    </a:lnTo>
                    <a:lnTo>
                      <a:pt x="68054" y="14051"/>
                    </a:lnTo>
                    <a:lnTo>
                      <a:pt x="68054" y="15643"/>
                    </a:lnTo>
                    <a:lnTo>
                      <a:pt x="68054" y="16393"/>
                    </a:lnTo>
                    <a:lnTo>
                      <a:pt x="68054" y="16580"/>
                    </a:lnTo>
                    <a:lnTo>
                      <a:pt x="68054" y="16627"/>
                    </a:lnTo>
                    <a:lnTo>
                      <a:pt x="67960" y="16674"/>
                    </a:lnTo>
                    <a:lnTo>
                      <a:pt x="67679" y="16955"/>
                    </a:lnTo>
                    <a:lnTo>
                      <a:pt x="61825" y="22856"/>
                    </a:lnTo>
                    <a:lnTo>
                      <a:pt x="58874" y="25807"/>
                    </a:lnTo>
                    <a:lnTo>
                      <a:pt x="57422" y="27259"/>
                    </a:lnTo>
                    <a:lnTo>
                      <a:pt x="57047" y="27634"/>
                    </a:lnTo>
                    <a:lnTo>
                      <a:pt x="56860" y="27821"/>
                    </a:lnTo>
                    <a:lnTo>
                      <a:pt x="56766" y="27915"/>
                    </a:lnTo>
                    <a:lnTo>
                      <a:pt x="328" y="27915"/>
                    </a:lnTo>
                    <a:lnTo>
                      <a:pt x="281" y="27868"/>
                    </a:lnTo>
                    <a:lnTo>
                      <a:pt x="188" y="27821"/>
                    </a:lnTo>
                    <a:lnTo>
                      <a:pt x="94" y="27821"/>
                    </a:lnTo>
                    <a:lnTo>
                      <a:pt x="47" y="27868"/>
                    </a:lnTo>
                    <a:lnTo>
                      <a:pt x="0" y="27915"/>
                    </a:lnTo>
                    <a:lnTo>
                      <a:pt x="0" y="28008"/>
                    </a:lnTo>
                    <a:lnTo>
                      <a:pt x="0" y="28055"/>
                    </a:lnTo>
                    <a:lnTo>
                      <a:pt x="47" y="28149"/>
                    </a:lnTo>
                    <a:lnTo>
                      <a:pt x="94" y="28149"/>
                    </a:lnTo>
                    <a:lnTo>
                      <a:pt x="188" y="28196"/>
                    </a:lnTo>
                    <a:lnTo>
                      <a:pt x="281" y="28149"/>
                    </a:lnTo>
                    <a:lnTo>
                      <a:pt x="328" y="28102"/>
                    </a:lnTo>
                    <a:lnTo>
                      <a:pt x="56813" y="28102"/>
                    </a:lnTo>
                    <a:lnTo>
                      <a:pt x="56860" y="28008"/>
                    </a:lnTo>
                    <a:lnTo>
                      <a:pt x="56954" y="27915"/>
                    </a:lnTo>
                    <a:lnTo>
                      <a:pt x="57141" y="27727"/>
                    </a:lnTo>
                    <a:lnTo>
                      <a:pt x="57516" y="27353"/>
                    </a:lnTo>
                    <a:lnTo>
                      <a:pt x="59014" y="25901"/>
                    </a:lnTo>
                    <a:lnTo>
                      <a:pt x="61918" y="22950"/>
                    </a:lnTo>
                    <a:lnTo>
                      <a:pt x="67820" y="17095"/>
                    </a:lnTo>
                    <a:lnTo>
                      <a:pt x="68101" y="16814"/>
                    </a:lnTo>
                    <a:lnTo>
                      <a:pt x="68148" y="16721"/>
                    </a:lnTo>
                    <a:lnTo>
                      <a:pt x="68194" y="16674"/>
                    </a:lnTo>
                    <a:lnTo>
                      <a:pt x="68241" y="16674"/>
                    </a:lnTo>
                    <a:lnTo>
                      <a:pt x="68241" y="16627"/>
                    </a:lnTo>
                    <a:lnTo>
                      <a:pt x="68241" y="16393"/>
                    </a:lnTo>
                    <a:lnTo>
                      <a:pt x="68241" y="15643"/>
                    </a:lnTo>
                    <a:lnTo>
                      <a:pt x="68241" y="14051"/>
                    </a:lnTo>
                    <a:lnTo>
                      <a:pt x="68241" y="10960"/>
                    </a:lnTo>
                    <a:lnTo>
                      <a:pt x="68241" y="4731"/>
                    </a:lnTo>
                    <a:lnTo>
                      <a:pt x="68241" y="375"/>
                    </a:lnTo>
                    <a:lnTo>
                      <a:pt x="68241" y="328"/>
                    </a:lnTo>
                    <a:lnTo>
                      <a:pt x="68288" y="281"/>
                    </a:lnTo>
                    <a:lnTo>
                      <a:pt x="68335" y="187"/>
                    </a:lnTo>
                    <a:lnTo>
                      <a:pt x="68288" y="94"/>
                    </a:lnTo>
                    <a:lnTo>
                      <a:pt x="68288" y="47"/>
                    </a:lnTo>
                    <a:lnTo>
                      <a:pt x="6819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986591" y="3584814"/>
                <a:ext cx="3193886" cy="1373983"/>
              </a:xfrm>
              <a:custGeom>
                <a:avLst/>
                <a:gdLst/>
                <a:ahLst/>
                <a:cxnLst/>
                <a:rect l="l" t="t" r="r" b="b"/>
                <a:pathLst>
                  <a:path w="70443" h="30304" extrusionOk="0">
                    <a:moveTo>
                      <a:pt x="70208" y="0"/>
                    </a:moveTo>
                    <a:lnTo>
                      <a:pt x="70162" y="47"/>
                    </a:lnTo>
                    <a:lnTo>
                      <a:pt x="70115" y="94"/>
                    </a:lnTo>
                    <a:lnTo>
                      <a:pt x="70068" y="187"/>
                    </a:lnTo>
                    <a:lnTo>
                      <a:pt x="70115" y="281"/>
                    </a:lnTo>
                    <a:lnTo>
                      <a:pt x="70208" y="328"/>
                    </a:lnTo>
                    <a:lnTo>
                      <a:pt x="70162" y="375"/>
                    </a:lnTo>
                    <a:lnTo>
                      <a:pt x="70162" y="5105"/>
                    </a:lnTo>
                    <a:lnTo>
                      <a:pt x="70162" y="11709"/>
                    </a:lnTo>
                    <a:lnTo>
                      <a:pt x="70162" y="15035"/>
                    </a:lnTo>
                    <a:lnTo>
                      <a:pt x="70162" y="16674"/>
                    </a:lnTo>
                    <a:lnTo>
                      <a:pt x="70162" y="17470"/>
                    </a:lnTo>
                    <a:lnTo>
                      <a:pt x="70162" y="17657"/>
                    </a:lnTo>
                    <a:lnTo>
                      <a:pt x="70162" y="17704"/>
                    </a:lnTo>
                    <a:lnTo>
                      <a:pt x="70068" y="17798"/>
                    </a:lnTo>
                    <a:lnTo>
                      <a:pt x="69787" y="18079"/>
                    </a:lnTo>
                    <a:lnTo>
                      <a:pt x="63370" y="24495"/>
                    </a:lnTo>
                    <a:lnTo>
                      <a:pt x="60185" y="27680"/>
                    </a:lnTo>
                    <a:lnTo>
                      <a:pt x="58593" y="29320"/>
                    </a:lnTo>
                    <a:lnTo>
                      <a:pt x="58171" y="29694"/>
                    </a:lnTo>
                    <a:lnTo>
                      <a:pt x="57984" y="29882"/>
                    </a:lnTo>
                    <a:lnTo>
                      <a:pt x="57890" y="29975"/>
                    </a:lnTo>
                    <a:lnTo>
                      <a:pt x="57844" y="30022"/>
                    </a:lnTo>
                    <a:lnTo>
                      <a:pt x="328" y="30022"/>
                    </a:lnTo>
                    <a:lnTo>
                      <a:pt x="281" y="29975"/>
                    </a:lnTo>
                    <a:lnTo>
                      <a:pt x="188" y="29929"/>
                    </a:lnTo>
                    <a:lnTo>
                      <a:pt x="94" y="29929"/>
                    </a:lnTo>
                    <a:lnTo>
                      <a:pt x="47" y="29975"/>
                    </a:lnTo>
                    <a:lnTo>
                      <a:pt x="0" y="30022"/>
                    </a:lnTo>
                    <a:lnTo>
                      <a:pt x="0" y="30116"/>
                    </a:lnTo>
                    <a:lnTo>
                      <a:pt x="0" y="30163"/>
                    </a:lnTo>
                    <a:lnTo>
                      <a:pt x="47" y="30256"/>
                    </a:lnTo>
                    <a:lnTo>
                      <a:pt x="94" y="30303"/>
                    </a:lnTo>
                    <a:lnTo>
                      <a:pt x="188" y="30303"/>
                    </a:lnTo>
                    <a:lnTo>
                      <a:pt x="281" y="30256"/>
                    </a:lnTo>
                    <a:lnTo>
                      <a:pt x="328" y="30210"/>
                    </a:lnTo>
                    <a:lnTo>
                      <a:pt x="57937" y="30210"/>
                    </a:lnTo>
                    <a:lnTo>
                      <a:pt x="57984" y="30116"/>
                    </a:lnTo>
                    <a:lnTo>
                      <a:pt x="58125" y="30022"/>
                    </a:lnTo>
                    <a:lnTo>
                      <a:pt x="58312" y="29835"/>
                    </a:lnTo>
                    <a:lnTo>
                      <a:pt x="58687" y="29413"/>
                    </a:lnTo>
                    <a:lnTo>
                      <a:pt x="60326" y="27821"/>
                    </a:lnTo>
                    <a:lnTo>
                      <a:pt x="63511" y="24589"/>
                    </a:lnTo>
                    <a:lnTo>
                      <a:pt x="69927" y="18219"/>
                    </a:lnTo>
                    <a:lnTo>
                      <a:pt x="70208" y="17892"/>
                    </a:lnTo>
                    <a:lnTo>
                      <a:pt x="70302" y="17845"/>
                    </a:lnTo>
                    <a:lnTo>
                      <a:pt x="70349" y="17798"/>
                    </a:lnTo>
                    <a:lnTo>
                      <a:pt x="70349" y="17704"/>
                    </a:lnTo>
                    <a:lnTo>
                      <a:pt x="70349" y="17470"/>
                    </a:lnTo>
                    <a:lnTo>
                      <a:pt x="70349" y="16674"/>
                    </a:lnTo>
                    <a:lnTo>
                      <a:pt x="70349" y="15035"/>
                    </a:lnTo>
                    <a:lnTo>
                      <a:pt x="70349" y="11709"/>
                    </a:lnTo>
                    <a:lnTo>
                      <a:pt x="70349" y="5105"/>
                    </a:lnTo>
                    <a:lnTo>
                      <a:pt x="70349" y="375"/>
                    </a:lnTo>
                    <a:lnTo>
                      <a:pt x="70349" y="328"/>
                    </a:lnTo>
                    <a:lnTo>
                      <a:pt x="70443" y="281"/>
                    </a:lnTo>
                    <a:lnTo>
                      <a:pt x="70443" y="187"/>
                    </a:lnTo>
                    <a:lnTo>
                      <a:pt x="70443" y="94"/>
                    </a:lnTo>
                    <a:lnTo>
                      <a:pt x="70396" y="47"/>
                    </a:lnTo>
                    <a:lnTo>
                      <a:pt x="70349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 flipH="1">
              <a:off x="2340687" y="-1502567"/>
              <a:ext cx="600982" cy="3102526"/>
              <a:chOff x="7329101" y="3584814"/>
              <a:chExt cx="600982" cy="3102526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7583912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2388"/>
                    </a:lnTo>
                    <a:lnTo>
                      <a:pt x="7401" y="23699"/>
                    </a:lnTo>
                    <a:lnTo>
                      <a:pt x="7401" y="23887"/>
                    </a:lnTo>
                    <a:lnTo>
                      <a:pt x="7401" y="23933"/>
                    </a:lnTo>
                    <a:lnTo>
                      <a:pt x="7354" y="23980"/>
                    </a:lnTo>
                    <a:lnTo>
                      <a:pt x="7120" y="24214"/>
                    </a:lnTo>
                    <a:lnTo>
                      <a:pt x="6651" y="24683"/>
                    </a:lnTo>
                    <a:lnTo>
                      <a:pt x="4778" y="26556"/>
                    </a:lnTo>
                    <a:lnTo>
                      <a:pt x="984" y="30350"/>
                    </a:lnTo>
                    <a:lnTo>
                      <a:pt x="516" y="30818"/>
                    </a:lnTo>
                    <a:lnTo>
                      <a:pt x="235" y="31099"/>
                    </a:lnTo>
                    <a:lnTo>
                      <a:pt x="141" y="31193"/>
                    </a:lnTo>
                    <a:lnTo>
                      <a:pt x="94" y="31240"/>
                    </a:lnTo>
                    <a:lnTo>
                      <a:pt x="94" y="31334"/>
                    </a:lnTo>
                    <a:lnTo>
                      <a:pt x="94" y="31427"/>
                    </a:lnTo>
                    <a:lnTo>
                      <a:pt x="94" y="32786"/>
                    </a:lnTo>
                    <a:lnTo>
                      <a:pt x="94" y="35596"/>
                    </a:lnTo>
                    <a:lnTo>
                      <a:pt x="94" y="41122"/>
                    </a:lnTo>
                    <a:lnTo>
                      <a:pt x="94" y="52223"/>
                    </a:lnTo>
                    <a:lnTo>
                      <a:pt x="94" y="68053"/>
                    </a:lnTo>
                    <a:lnTo>
                      <a:pt x="1" y="68147"/>
                    </a:lnTo>
                    <a:lnTo>
                      <a:pt x="1" y="68241"/>
                    </a:lnTo>
                    <a:lnTo>
                      <a:pt x="1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2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2223"/>
                    </a:lnTo>
                    <a:lnTo>
                      <a:pt x="235" y="41122"/>
                    </a:lnTo>
                    <a:lnTo>
                      <a:pt x="235" y="35596"/>
                    </a:lnTo>
                    <a:lnTo>
                      <a:pt x="235" y="32786"/>
                    </a:lnTo>
                    <a:lnTo>
                      <a:pt x="235" y="31427"/>
                    </a:lnTo>
                    <a:lnTo>
                      <a:pt x="235" y="31334"/>
                    </a:lnTo>
                    <a:lnTo>
                      <a:pt x="282" y="31334"/>
                    </a:lnTo>
                    <a:lnTo>
                      <a:pt x="375" y="31193"/>
                    </a:lnTo>
                    <a:lnTo>
                      <a:pt x="609" y="30959"/>
                    </a:lnTo>
                    <a:lnTo>
                      <a:pt x="1125" y="30444"/>
                    </a:lnTo>
                    <a:lnTo>
                      <a:pt x="4872" y="26697"/>
                    </a:lnTo>
                    <a:lnTo>
                      <a:pt x="6792" y="24777"/>
                    </a:lnTo>
                    <a:lnTo>
                      <a:pt x="7260" y="24308"/>
                    </a:lnTo>
                    <a:lnTo>
                      <a:pt x="7494" y="24074"/>
                    </a:lnTo>
                    <a:lnTo>
                      <a:pt x="7541" y="24027"/>
                    </a:lnTo>
                    <a:lnTo>
                      <a:pt x="7541" y="23980"/>
                    </a:lnTo>
                    <a:lnTo>
                      <a:pt x="7541" y="23887"/>
                    </a:lnTo>
                    <a:lnTo>
                      <a:pt x="7541" y="23699"/>
                    </a:lnTo>
                    <a:lnTo>
                      <a:pt x="7541" y="22388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7532950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1592"/>
                    </a:lnTo>
                    <a:lnTo>
                      <a:pt x="7401" y="22903"/>
                    </a:lnTo>
                    <a:lnTo>
                      <a:pt x="7401" y="23090"/>
                    </a:lnTo>
                    <a:lnTo>
                      <a:pt x="7401" y="23137"/>
                    </a:lnTo>
                    <a:lnTo>
                      <a:pt x="7354" y="23184"/>
                    </a:lnTo>
                    <a:lnTo>
                      <a:pt x="7166" y="23418"/>
                    </a:lnTo>
                    <a:lnTo>
                      <a:pt x="6698" y="23887"/>
                    </a:lnTo>
                    <a:lnTo>
                      <a:pt x="4778" y="25760"/>
                    </a:lnTo>
                    <a:lnTo>
                      <a:pt x="1031" y="29554"/>
                    </a:lnTo>
                    <a:lnTo>
                      <a:pt x="516" y="30069"/>
                    </a:lnTo>
                    <a:lnTo>
                      <a:pt x="281" y="30303"/>
                    </a:lnTo>
                    <a:lnTo>
                      <a:pt x="141" y="30444"/>
                    </a:lnTo>
                    <a:lnTo>
                      <a:pt x="94" y="30491"/>
                    </a:lnTo>
                    <a:lnTo>
                      <a:pt x="94" y="30537"/>
                    </a:lnTo>
                    <a:lnTo>
                      <a:pt x="94" y="30678"/>
                    </a:lnTo>
                    <a:lnTo>
                      <a:pt x="94" y="32083"/>
                    </a:lnTo>
                    <a:lnTo>
                      <a:pt x="94" y="34893"/>
                    </a:lnTo>
                    <a:lnTo>
                      <a:pt x="94" y="40514"/>
                    </a:lnTo>
                    <a:lnTo>
                      <a:pt x="94" y="51801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41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801"/>
                    </a:lnTo>
                    <a:lnTo>
                      <a:pt x="235" y="40514"/>
                    </a:lnTo>
                    <a:lnTo>
                      <a:pt x="235" y="34893"/>
                    </a:lnTo>
                    <a:lnTo>
                      <a:pt x="235" y="32083"/>
                    </a:lnTo>
                    <a:lnTo>
                      <a:pt x="235" y="30678"/>
                    </a:lnTo>
                    <a:lnTo>
                      <a:pt x="235" y="30584"/>
                    </a:lnTo>
                    <a:lnTo>
                      <a:pt x="281" y="30537"/>
                    </a:lnTo>
                    <a:lnTo>
                      <a:pt x="375" y="30444"/>
                    </a:lnTo>
                    <a:lnTo>
                      <a:pt x="656" y="30163"/>
                    </a:lnTo>
                    <a:lnTo>
                      <a:pt x="1125" y="29694"/>
                    </a:lnTo>
                    <a:lnTo>
                      <a:pt x="4918" y="25901"/>
                    </a:lnTo>
                    <a:lnTo>
                      <a:pt x="6792" y="24027"/>
                    </a:lnTo>
                    <a:lnTo>
                      <a:pt x="7260" y="23559"/>
                    </a:lnTo>
                    <a:lnTo>
                      <a:pt x="7541" y="23278"/>
                    </a:lnTo>
                    <a:lnTo>
                      <a:pt x="7541" y="23231"/>
                    </a:lnTo>
                    <a:lnTo>
                      <a:pt x="7541" y="23184"/>
                    </a:lnTo>
                    <a:lnTo>
                      <a:pt x="7541" y="23090"/>
                    </a:lnTo>
                    <a:lnTo>
                      <a:pt x="7541" y="22903"/>
                    </a:lnTo>
                    <a:lnTo>
                      <a:pt x="7541" y="21592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7481988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1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1" y="328"/>
                    </a:lnTo>
                    <a:lnTo>
                      <a:pt x="7401" y="375"/>
                    </a:lnTo>
                    <a:lnTo>
                      <a:pt x="7401" y="20795"/>
                    </a:lnTo>
                    <a:lnTo>
                      <a:pt x="7401" y="22107"/>
                    </a:lnTo>
                    <a:lnTo>
                      <a:pt x="7401" y="22435"/>
                    </a:lnTo>
                    <a:lnTo>
                      <a:pt x="7166" y="22622"/>
                    </a:lnTo>
                    <a:lnTo>
                      <a:pt x="6698" y="23090"/>
                    </a:lnTo>
                    <a:lnTo>
                      <a:pt x="4825" y="25011"/>
                    </a:lnTo>
                    <a:lnTo>
                      <a:pt x="1031" y="28758"/>
                    </a:lnTo>
                    <a:lnTo>
                      <a:pt x="516" y="29273"/>
                    </a:lnTo>
                    <a:lnTo>
                      <a:pt x="281" y="29554"/>
                    </a:lnTo>
                    <a:lnTo>
                      <a:pt x="141" y="29694"/>
                    </a:lnTo>
                    <a:lnTo>
                      <a:pt x="94" y="29741"/>
                    </a:lnTo>
                    <a:lnTo>
                      <a:pt x="94" y="29788"/>
                    </a:lnTo>
                    <a:lnTo>
                      <a:pt x="94" y="29882"/>
                    </a:lnTo>
                    <a:lnTo>
                      <a:pt x="94" y="31334"/>
                    </a:lnTo>
                    <a:lnTo>
                      <a:pt x="94" y="34191"/>
                    </a:lnTo>
                    <a:lnTo>
                      <a:pt x="94" y="39951"/>
                    </a:lnTo>
                    <a:lnTo>
                      <a:pt x="94" y="51426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5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5" y="68053"/>
                    </a:lnTo>
                    <a:lnTo>
                      <a:pt x="235" y="51426"/>
                    </a:lnTo>
                    <a:lnTo>
                      <a:pt x="235" y="39951"/>
                    </a:lnTo>
                    <a:lnTo>
                      <a:pt x="235" y="34191"/>
                    </a:lnTo>
                    <a:lnTo>
                      <a:pt x="235" y="31334"/>
                    </a:lnTo>
                    <a:lnTo>
                      <a:pt x="235" y="29882"/>
                    </a:lnTo>
                    <a:lnTo>
                      <a:pt x="235" y="29835"/>
                    </a:lnTo>
                    <a:lnTo>
                      <a:pt x="281" y="29788"/>
                    </a:lnTo>
                    <a:lnTo>
                      <a:pt x="375" y="29647"/>
                    </a:lnTo>
                    <a:lnTo>
                      <a:pt x="656" y="29413"/>
                    </a:lnTo>
                    <a:lnTo>
                      <a:pt x="1171" y="28898"/>
                    </a:lnTo>
                    <a:lnTo>
                      <a:pt x="4918" y="25104"/>
                    </a:lnTo>
                    <a:lnTo>
                      <a:pt x="6839" y="23231"/>
                    </a:lnTo>
                    <a:lnTo>
                      <a:pt x="7307" y="22763"/>
                    </a:lnTo>
                    <a:lnTo>
                      <a:pt x="7541" y="22482"/>
                    </a:lnTo>
                    <a:lnTo>
                      <a:pt x="7541" y="22107"/>
                    </a:lnTo>
                    <a:lnTo>
                      <a:pt x="7541" y="20795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7431025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999"/>
                    </a:lnTo>
                    <a:lnTo>
                      <a:pt x="7400" y="21311"/>
                    </a:lnTo>
                    <a:lnTo>
                      <a:pt x="7400" y="21638"/>
                    </a:lnTo>
                    <a:lnTo>
                      <a:pt x="7354" y="21685"/>
                    </a:lnTo>
                    <a:lnTo>
                      <a:pt x="7307" y="21732"/>
                    </a:lnTo>
                    <a:lnTo>
                      <a:pt x="7213" y="21873"/>
                    </a:lnTo>
                    <a:lnTo>
                      <a:pt x="6745" y="22341"/>
                    </a:lnTo>
                    <a:lnTo>
                      <a:pt x="4824" y="24214"/>
                    </a:lnTo>
                    <a:lnTo>
                      <a:pt x="1078" y="28008"/>
                    </a:lnTo>
                    <a:lnTo>
                      <a:pt x="515" y="28523"/>
                    </a:lnTo>
                    <a:lnTo>
                      <a:pt x="281" y="28758"/>
                    </a:lnTo>
                    <a:lnTo>
                      <a:pt x="141" y="28898"/>
                    </a:lnTo>
                    <a:lnTo>
                      <a:pt x="94" y="28945"/>
                    </a:lnTo>
                    <a:lnTo>
                      <a:pt x="94" y="28992"/>
                    </a:lnTo>
                    <a:lnTo>
                      <a:pt x="94" y="29132"/>
                    </a:lnTo>
                    <a:lnTo>
                      <a:pt x="94" y="30584"/>
                    </a:lnTo>
                    <a:lnTo>
                      <a:pt x="94" y="33488"/>
                    </a:lnTo>
                    <a:lnTo>
                      <a:pt x="94" y="39343"/>
                    </a:lnTo>
                    <a:lnTo>
                      <a:pt x="94" y="51005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1005"/>
                    </a:lnTo>
                    <a:lnTo>
                      <a:pt x="234" y="39343"/>
                    </a:lnTo>
                    <a:lnTo>
                      <a:pt x="234" y="33488"/>
                    </a:lnTo>
                    <a:lnTo>
                      <a:pt x="234" y="30584"/>
                    </a:lnTo>
                    <a:lnTo>
                      <a:pt x="234" y="29132"/>
                    </a:lnTo>
                    <a:lnTo>
                      <a:pt x="234" y="29039"/>
                    </a:lnTo>
                    <a:lnTo>
                      <a:pt x="281" y="28992"/>
                    </a:lnTo>
                    <a:lnTo>
                      <a:pt x="422" y="28898"/>
                    </a:lnTo>
                    <a:lnTo>
                      <a:pt x="656" y="28617"/>
                    </a:lnTo>
                    <a:lnTo>
                      <a:pt x="1171" y="28102"/>
                    </a:lnTo>
                    <a:lnTo>
                      <a:pt x="4965" y="24355"/>
                    </a:lnTo>
                    <a:lnTo>
                      <a:pt x="6838" y="22435"/>
                    </a:lnTo>
                    <a:lnTo>
                      <a:pt x="7307" y="21966"/>
                    </a:lnTo>
                    <a:lnTo>
                      <a:pt x="7447" y="21873"/>
                    </a:lnTo>
                    <a:lnTo>
                      <a:pt x="7494" y="21779"/>
                    </a:lnTo>
                    <a:lnTo>
                      <a:pt x="7541" y="21732"/>
                    </a:lnTo>
                    <a:lnTo>
                      <a:pt x="7541" y="21685"/>
                    </a:lnTo>
                    <a:lnTo>
                      <a:pt x="7541" y="21311"/>
                    </a:lnTo>
                    <a:lnTo>
                      <a:pt x="7541" y="19999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7380063" y="3584814"/>
                <a:ext cx="346171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35" h="68428" extrusionOk="0">
                    <a:moveTo>
                      <a:pt x="7400" y="0"/>
                    </a:moveTo>
                    <a:lnTo>
                      <a:pt x="7354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9203"/>
                    </a:lnTo>
                    <a:lnTo>
                      <a:pt x="7400" y="20561"/>
                    </a:lnTo>
                    <a:lnTo>
                      <a:pt x="7400" y="20889"/>
                    </a:lnTo>
                    <a:lnTo>
                      <a:pt x="7354" y="20936"/>
                    </a:lnTo>
                    <a:lnTo>
                      <a:pt x="7213" y="21076"/>
                    </a:lnTo>
                    <a:lnTo>
                      <a:pt x="6745" y="21545"/>
                    </a:lnTo>
                    <a:lnTo>
                      <a:pt x="4871" y="23418"/>
                    </a:lnTo>
                    <a:lnTo>
                      <a:pt x="1077" y="27212"/>
                    </a:lnTo>
                    <a:lnTo>
                      <a:pt x="562" y="27727"/>
                    </a:lnTo>
                    <a:lnTo>
                      <a:pt x="281" y="28008"/>
                    </a:lnTo>
                    <a:lnTo>
                      <a:pt x="141" y="28149"/>
                    </a:lnTo>
                    <a:lnTo>
                      <a:pt x="94" y="28196"/>
                    </a:lnTo>
                    <a:lnTo>
                      <a:pt x="94" y="28242"/>
                    </a:lnTo>
                    <a:lnTo>
                      <a:pt x="94" y="28336"/>
                    </a:lnTo>
                    <a:lnTo>
                      <a:pt x="94" y="29835"/>
                    </a:lnTo>
                    <a:lnTo>
                      <a:pt x="94" y="32832"/>
                    </a:lnTo>
                    <a:lnTo>
                      <a:pt x="94" y="38734"/>
                    </a:lnTo>
                    <a:lnTo>
                      <a:pt x="94" y="50630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8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28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34" y="50630"/>
                    </a:lnTo>
                    <a:lnTo>
                      <a:pt x="234" y="38734"/>
                    </a:lnTo>
                    <a:lnTo>
                      <a:pt x="234" y="32832"/>
                    </a:lnTo>
                    <a:lnTo>
                      <a:pt x="234" y="29835"/>
                    </a:lnTo>
                    <a:lnTo>
                      <a:pt x="234" y="28336"/>
                    </a:lnTo>
                    <a:lnTo>
                      <a:pt x="234" y="28289"/>
                    </a:lnTo>
                    <a:lnTo>
                      <a:pt x="281" y="28242"/>
                    </a:lnTo>
                    <a:lnTo>
                      <a:pt x="422" y="28102"/>
                    </a:lnTo>
                    <a:lnTo>
                      <a:pt x="656" y="27868"/>
                    </a:lnTo>
                    <a:lnTo>
                      <a:pt x="1218" y="27353"/>
                    </a:lnTo>
                    <a:lnTo>
                      <a:pt x="4965" y="23559"/>
                    </a:lnTo>
                    <a:lnTo>
                      <a:pt x="6885" y="21638"/>
                    </a:lnTo>
                    <a:lnTo>
                      <a:pt x="7354" y="21170"/>
                    </a:lnTo>
                    <a:lnTo>
                      <a:pt x="7447" y="21076"/>
                    </a:lnTo>
                    <a:lnTo>
                      <a:pt x="7541" y="20983"/>
                    </a:lnTo>
                    <a:lnTo>
                      <a:pt x="7541" y="20936"/>
                    </a:lnTo>
                    <a:lnTo>
                      <a:pt x="7541" y="20889"/>
                    </a:lnTo>
                    <a:lnTo>
                      <a:pt x="7541" y="20561"/>
                    </a:lnTo>
                    <a:lnTo>
                      <a:pt x="7541" y="19203"/>
                    </a:lnTo>
                    <a:lnTo>
                      <a:pt x="7541" y="375"/>
                    </a:lnTo>
                    <a:lnTo>
                      <a:pt x="7541" y="328"/>
                    </a:lnTo>
                    <a:lnTo>
                      <a:pt x="7635" y="281"/>
                    </a:lnTo>
                    <a:lnTo>
                      <a:pt x="7635" y="187"/>
                    </a:lnTo>
                    <a:lnTo>
                      <a:pt x="7635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7329101" y="3584814"/>
                <a:ext cx="348302" cy="3102526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68428" extrusionOk="0">
                    <a:moveTo>
                      <a:pt x="7400" y="0"/>
                    </a:moveTo>
                    <a:lnTo>
                      <a:pt x="7353" y="47"/>
                    </a:lnTo>
                    <a:lnTo>
                      <a:pt x="7307" y="94"/>
                    </a:lnTo>
                    <a:lnTo>
                      <a:pt x="7307" y="187"/>
                    </a:lnTo>
                    <a:lnTo>
                      <a:pt x="7307" y="281"/>
                    </a:lnTo>
                    <a:lnTo>
                      <a:pt x="7400" y="328"/>
                    </a:lnTo>
                    <a:lnTo>
                      <a:pt x="7400" y="375"/>
                    </a:lnTo>
                    <a:lnTo>
                      <a:pt x="7400" y="18407"/>
                    </a:lnTo>
                    <a:lnTo>
                      <a:pt x="7400" y="19765"/>
                    </a:lnTo>
                    <a:lnTo>
                      <a:pt x="7400" y="20093"/>
                    </a:lnTo>
                    <a:lnTo>
                      <a:pt x="7400" y="20140"/>
                    </a:lnTo>
                    <a:lnTo>
                      <a:pt x="7353" y="20187"/>
                    </a:lnTo>
                    <a:lnTo>
                      <a:pt x="7260" y="20280"/>
                    </a:lnTo>
                    <a:lnTo>
                      <a:pt x="6745" y="20749"/>
                    </a:lnTo>
                    <a:lnTo>
                      <a:pt x="4871" y="22669"/>
                    </a:lnTo>
                    <a:lnTo>
                      <a:pt x="1077" y="26416"/>
                    </a:lnTo>
                    <a:lnTo>
                      <a:pt x="562" y="26978"/>
                    </a:lnTo>
                    <a:lnTo>
                      <a:pt x="281" y="27212"/>
                    </a:lnTo>
                    <a:lnTo>
                      <a:pt x="141" y="27353"/>
                    </a:lnTo>
                    <a:lnTo>
                      <a:pt x="94" y="27399"/>
                    </a:lnTo>
                    <a:lnTo>
                      <a:pt x="94" y="27446"/>
                    </a:lnTo>
                    <a:lnTo>
                      <a:pt x="94" y="27493"/>
                    </a:lnTo>
                    <a:lnTo>
                      <a:pt x="94" y="27587"/>
                    </a:lnTo>
                    <a:lnTo>
                      <a:pt x="94" y="29085"/>
                    </a:lnTo>
                    <a:lnTo>
                      <a:pt x="94" y="32130"/>
                    </a:lnTo>
                    <a:lnTo>
                      <a:pt x="94" y="38172"/>
                    </a:lnTo>
                    <a:lnTo>
                      <a:pt x="94" y="50209"/>
                    </a:lnTo>
                    <a:lnTo>
                      <a:pt x="94" y="68053"/>
                    </a:lnTo>
                    <a:lnTo>
                      <a:pt x="0" y="68147"/>
                    </a:lnTo>
                    <a:lnTo>
                      <a:pt x="0" y="68241"/>
                    </a:lnTo>
                    <a:lnTo>
                      <a:pt x="0" y="68287"/>
                    </a:lnTo>
                    <a:lnTo>
                      <a:pt x="47" y="68334"/>
                    </a:lnTo>
                    <a:lnTo>
                      <a:pt x="94" y="68381"/>
                    </a:lnTo>
                    <a:lnTo>
                      <a:pt x="187" y="68428"/>
                    </a:lnTo>
                    <a:lnTo>
                      <a:pt x="234" y="68381"/>
                    </a:lnTo>
                    <a:lnTo>
                      <a:pt x="281" y="68334"/>
                    </a:lnTo>
                    <a:lnTo>
                      <a:pt x="328" y="68287"/>
                    </a:lnTo>
                    <a:lnTo>
                      <a:pt x="375" y="68241"/>
                    </a:lnTo>
                    <a:lnTo>
                      <a:pt x="328" y="68147"/>
                    </a:lnTo>
                    <a:lnTo>
                      <a:pt x="234" y="68053"/>
                    </a:lnTo>
                    <a:lnTo>
                      <a:pt x="281" y="68053"/>
                    </a:lnTo>
                    <a:lnTo>
                      <a:pt x="281" y="50209"/>
                    </a:lnTo>
                    <a:lnTo>
                      <a:pt x="281" y="38172"/>
                    </a:lnTo>
                    <a:lnTo>
                      <a:pt x="281" y="32130"/>
                    </a:lnTo>
                    <a:lnTo>
                      <a:pt x="281" y="29085"/>
                    </a:lnTo>
                    <a:lnTo>
                      <a:pt x="281" y="27587"/>
                    </a:lnTo>
                    <a:lnTo>
                      <a:pt x="281" y="27540"/>
                    </a:lnTo>
                    <a:lnTo>
                      <a:pt x="281" y="27493"/>
                    </a:lnTo>
                    <a:lnTo>
                      <a:pt x="422" y="27353"/>
                    </a:lnTo>
                    <a:lnTo>
                      <a:pt x="703" y="27071"/>
                    </a:lnTo>
                    <a:lnTo>
                      <a:pt x="1218" y="26556"/>
                    </a:lnTo>
                    <a:lnTo>
                      <a:pt x="5012" y="22763"/>
                    </a:lnTo>
                    <a:lnTo>
                      <a:pt x="6885" y="20889"/>
                    </a:lnTo>
                    <a:lnTo>
                      <a:pt x="7353" y="20421"/>
                    </a:lnTo>
                    <a:lnTo>
                      <a:pt x="7494" y="20280"/>
                    </a:lnTo>
                    <a:lnTo>
                      <a:pt x="7541" y="20187"/>
                    </a:lnTo>
                    <a:lnTo>
                      <a:pt x="7588" y="20093"/>
                    </a:lnTo>
                    <a:lnTo>
                      <a:pt x="7588" y="19765"/>
                    </a:lnTo>
                    <a:lnTo>
                      <a:pt x="7588" y="18407"/>
                    </a:lnTo>
                    <a:lnTo>
                      <a:pt x="7588" y="375"/>
                    </a:lnTo>
                    <a:lnTo>
                      <a:pt x="7541" y="328"/>
                    </a:lnTo>
                    <a:lnTo>
                      <a:pt x="7634" y="281"/>
                    </a:lnTo>
                    <a:lnTo>
                      <a:pt x="7681" y="187"/>
                    </a:lnTo>
                    <a:lnTo>
                      <a:pt x="7634" y="94"/>
                    </a:lnTo>
                    <a:lnTo>
                      <a:pt x="7588" y="47"/>
                    </a:lnTo>
                    <a:lnTo>
                      <a:pt x="7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1"/>
            <p:cNvSpPr/>
            <p:nvPr/>
          </p:nvSpPr>
          <p:spPr>
            <a:xfrm rot="10800000">
              <a:off x="3522525" y="3714979"/>
              <a:ext cx="3988106" cy="2268043"/>
            </a:xfrm>
            <a:custGeom>
              <a:avLst/>
              <a:gdLst/>
              <a:ahLst/>
              <a:cxnLst/>
              <a:rect l="l" t="t" r="r" b="b"/>
              <a:pathLst>
                <a:path w="87960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2"/>
                  </a:lnTo>
                  <a:lnTo>
                    <a:pt x="94" y="329"/>
                  </a:lnTo>
                  <a:lnTo>
                    <a:pt x="94" y="12740"/>
                  </a:lnTo>
                  <a:lnTo>
                    <a:pt x="94" y="13255"/>
                  </a:lnTo>
                  <a:lnTo>
                    <a:pt x="281" y="13490"/>
                  </a:lnTo>
                  <a:lnTo>
                    <a:pt x="469" y="13630"/>
                  </a:lnTo>
                  <a:lnTo>
                    <a:pt x="1124" y="14333"/>
                  </a:lnTo>
                  <a:lnTo>
                    <a:pt x="2483" y="15644"/>
                  </a:lnTo>
                  <a:lnTo>
                    <a:pt x="5152" y="18361"/>
                  </a:lnTo>
                  <a:lnTo>
                    <a:pt x="10538" y="23747"/>
                  </a:lnTo>
                  <a:lnTo>
                    <a:pt x="21358" y="34519"/>
                  </a:lnTo>
                  <a:lnTo>
                    <a:pt x="21967" y="35175"/>
                  </a:lnTo>
                  <a:lnTo>
                    <a:pt x="22294" y="35503"/>
                  </a:lnTo>
                  <a:lnTo>
                    <a:pt x="22482" y="35643"/>
                  </a:lnTo>
                  <a:lnTo>
                    <a:pt x="22575" y="35737"/>
                  </a:lnTo>
                  <a:lnTo>
                    <a:pt x="22575" y="35784"/>
                  </a:lnTo>
                  <a:lnTo>
                    <a:pt x="82667" y="35784"/>
                  </a:lnTo>
                  <a:lnTo>
                    <a:pt x="82807" y="35971"/>
                  </a:lnTo>
                  <a:lnTo>
                    <a:pt x="83416" y="36580"/>
                  </a:lnTo>
                  <a:lnTo>
                    <a:pt x="84681" y="37798"/>
                  </a:lnTo>
                  <a:lnTo>
                    <a:pt x="86554" y="39718"/>
                  </a:lnTo>
                  <a:lnTo>
                    <a:pt x="87491" y="40655"/>
                  </a:lnTo>
                  <a:lnTo>
                    <a:pt x="87631" y="40748"/>
                  </a:lnTo>
                  <a:lnTo>
                    <a:pt x="87678" y="40842"/>
                  </a:lnTo>
                  <a:lnTo>
                    <a:pt x="87725" y="40842"/>
                  </a:lnTo>
                  <a:lnTo>
                    <a:pt x="87725" y="41170"/>
                  </a:lnTo>
                  <a:lnTo>
                    <a:pt x="87725" y="41826"/>
                  </a:lnTo>
                  <a:lnTo>
                    <a:pt x="87725" y="47212"/>
                  </a:lnTo>
                  <a:lnTo>
                    <a:pt x="87725" y="49647"/>
                  </a:lnTo>
                  <a:lnTo>
                    <a:pt x="87725" y="49694"/>
                  </a:lnTo>
                  <a:lnTo>
                    <a:pt x="87631" y="49741"/>
                  </a:lnTo>
                  <a:lnTo>
                    <a:pt x="87631" y="49835"/>
                  </a:lnTo>
                  <a:lnTo>
                    <a:pt x="87631" y="49928"/>
                  </a:lnTo>
                  <a:lnTo>
                    <a:pt x="87678" y="49975"/>
                  </a:lnTo>
                  <a:lnTo>
                    <a:pt x="87725" y="50022"/>
                  </a:lnTo>
                  <a:lnTo>
                    <a:pt x="87866" y="50022"/>
                  </a:lnTo>
                  <a:lnTo>
                    <a:pt x="87912" y="49975"/>
                  </a:lnTo>
                  <a:lnTo>
                    <a:pt x="87959" y="49928"/>
                  </a:lnTo>
                  <a:lnTo>
                    <a:pt x="87959" y="49835"/>
                  </a:lnTo>
                  <a:lnTo>
                    <a:pt x="87959" y="49741"/>
                  </a:lnTo>
                  <a:lnTo>
                    <a:pt x="87866" y="49694"/>
                  </a:lnTo>
                  <a:lnTo>
                    <a:pt x="87866" y="49647"/>
                  </a:lnTo>
                  <a:lnTo>
                    <a:pt x="87866" y="47212"/>
                  </a:lnTo>
                  <a:lnTo>
                    <a:pt x="87866" y="41826"/>
                  </a:lnTo>
                  <a:lnTo>
                    <a:pt x="87866" y="41170"/>
                  </a:lnTo>
                  <a:lnTo>
                    <a:pt x="87866" y="40795"/>
                  </a:lnTo>
                  <a:lnTo>
                    <a:pt x="87866" y="40748"/>
                  </a:lnTo>
                  <a:lnTo>
                    <a:pt x="87819" y="40702"/>
                  </a:lnTo>
                  <a:lnTo>
                    <a:pt x="87725" y="40655"/>
                  </a:lnTo>
                  <a:lnTo>
                    <a:pt x="87631" y="40514"/>
                  </a:lnTo>
                  <a:lnTo>
                    <a:pt x="86695" y="39578"/>
                  </a:lnTo>
                  <a:lnTo>
                    <a:pt x="84774" y="37704"/>
                  </a:lnTo>
                  <a:lnTo>
                    <a:pt x="83557" y="36439"/>
                  </a:lnTo>
                  <a:lnTo>
                    <a:pt x="82948" y="35831"/>
                  </a:lnTo>
                  <a:lnTo>
                    <a:pt x="82760" y="35690"/>
                  </a:lnTo>
                  <a:lnTo>
                    <a:pt x="82714" y="35643"/>
                  </a:lnTo>
                  <a:lnTo>
                    <a:pt x="82714" y="35596"/>
                  </a:lnTo>
                  <a:lnTo>
                    <a:pt x="22622" y="35596"/>
                  </a:lnTo>
                  <a:lnTo>
                    <a:pt x="22575" y="35550"/>
                  </a:lnTo>
                  <a:lnTo>
                    <a:pt x="22435" y="35362"/>
                  </a:lnTo>
                  <a:lnTo>
                    <a:pt x="22107" y="35034"/>
                  </a:lnTo>
                  <a:lnTo>
                    <a:pt x="21451" y="34426"/>
                  </a:lnTo>
                  <a:lnTo>
                    <a:pt x="10679" y="23606"/>
                  </a:lnTo>
                  <a:lnTo>
                    <a:pt x="5293" y="18220"/>
                  </a:lnTo>
                  <a:lnTo>
                    <a:pt x="2576" y="15550"/>
                  </a:lnTo>
                  <a:lnTo>
                    <a:pt x="1265" y="14192"/>
                  </a:lnTo>
                  <a:lnTo>
                    <a:pt x="562" y="13536"/>
                  </a:lnTo>
                  <a:lnTo>
                    <a:pt x="281" y="13209"/>
                  </a:lnTo>
                  <a:lnTo>
                    <a:pt x="281" y="12740"/>
                  </a:lnTo>
                  <a:lnTo>
                    <a:pt x="281" y="329"/>
                  </a:lnTo>
                  <a:lnTo>
                    <a:pt x="234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28" y="94"/>
                  </a:lnTo>
                  <a:lnTo>
                    <a:pt x="281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1"/>
            <p:cNvGrpSpPr/>
            <p:nvPr/>
          </p:nvGrpSpPr>
          <p:grpSpPr>
            <a:xfrm rot="10800000">
              <a:off x="-138012" y="2451489"/>
              <a:ext cx="1471691" cy="263380"/>
              <a:chOff x="8388742" y="2469903"/>
              <a:chExt cx="1471691" cy="263380"/>
            </a:xfrm>
          </p:grpSpPr>
          <p:sp>
            <p:nvSpPr>
              <p:cNvPr id="617" name="Google Shape;617;p31"/>
              <p:cNvSpPr/>
              <p:nvPr/>
            </p:nvSpPr>
            <p:spPr>
              <a:xfrm>
                <a:off x="8388742" y="2469903"/>
                <a:ext cx="1471691" cy="14917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29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282"/>
                    </a:lnTo>
                    <a:lnTo>
                      <a:pt x="94" y="329"/>
                    </a:lnTo>
                    <a:lnTo>
                      <a:pt x="235" y="329"/>
                    </a:lnTo>
                    <a:lnTo>
                      <a:pt x="328" y="235"/>
                    </a:lnTo>
                    <a:lnTo>
                      <a:pt x="32084" y="235"/>
                    </a:lnTo>
                    <a:lnTo>
                      <a:pt x="32177" y="329"/>
                    </a:lnTo>
                    <a:lnTo>
                      <a:pt x="32318" y="329"/>
                    </a:lnTo>
                    <a:lnTo>
                      <a:pt x="32412" y="282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177" y="1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8388742" y="2550608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47" y="329"/>
                    </a:lnTo>
                    <a:lnTo>
                      <a:pt x="94" y="375"/>
                    </a:lnTo>
                    <a:lnTo>
                      <a:pt x="235" y="375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75"/>
                    </a:lnTo>
                    <a:lnTo>
                      <a:pt x="32318" y="375"/>
                    </a:lnTo>
                    <a:lnTo>
                      <a:pt x="32412" y="329"/>
                    </a:lnTo>
                    <a:lnTo>
                      <a:pt x="32412" y="282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94"/>
                    </a:lnTo>
                    <a:lnTo>
                      <a:pt x="32318" y="48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141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328" y="141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8388742" y="263344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0"/>
                    </a:moveTo>
                    <a:lnTo>
                      <a:pt x="47" y="47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81"/>
                    </a:lnTo>
                    <a:lnTo>
                      <a:pt x="47" y="328"/>
                    </a:lnTo>
                    <a:lnTo>
                      <a:pt x="94" y="375"/>
                    </a:lnTo>
                    <a:lnTo>
                      <a:pt x="141" y="375"/>
                    </a:lnTo>
                    <a:lnTo>
                      <a:pt x="235" y="328"/>
                    </a:lnTo>
                    <a:lnTo>
                      <a:pt x="328" y="281"/>
                    </a:lnTo>
                    <a:lnTo>
                      <a:pt x="32084" y="281"/>
                    </a:lnTo>
                    <a:lnTo>
                      <a:pt x="32177" y="328"/>
                    </a:lnTo>
                    <a:lnTo>
                      <a:pt x="32271" y="375"/>
                    </a:lnTo>
                    <a:lnTo>
                      <a:pt x="32318" y="375"/>
                    </a:lnTo>
                    <a:lnTo>
                      <a:pt x="32412" y="328"/>
                    </a:lnTo>
                    <a:lnTo>
                      <a:pt x="32412" y="281"/>
                    </a:lnTo>
                    <a:lnTo>
                      <a:pt x="32458" y="188"/>
                    </a:lnTo>
                    <a:lnTo>
                      <a:pt x="32412" y="141"/>
                    </a:lnTo>
                    <a:lnTo>
                      <a:pt x="32412" y="47"/>
                    </a:lnTo>
                    <a:lnTo>
                      <a:pt x="32318" y="0"/>
                    </a:lnTo>
                    <a:lnTo>
                      <a:pt x="32271" y="0"/>
                    </a:lnTo>
                    <a:lnTo>
                      <a:pt x="32177" y="47"/>
                    </a:lnTo>
                    <a:lnTo>
                      <a:pt x="32084" y="94"/>
                    </a:lnTo>
                    <a:lnTo>
                      <a:pt x="328" y="94"/>
                    </a:lnTo>
                    <a:lnTo>
                      <a:pt x="235" y="47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8388742" y="2716235"/>
                <a:ext cx="1471691" cy="17048"/>
              </a:xfrm>
              <a:custGeom>
                <a:avLst/>
                <a:gdLst/>
                <a:ahLst/>
                <a:cxnLst/>
                <a:rect l="l" t="t" r="r" b="b"/>
                <a:pathLst>
                  <a:path w="32459" h="376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94" y="329"/>
                    </a:lnTo>
                    <a:lnTo>
                      <a:pt x="141" y="376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084" y="282"/>
                    </a:lnTo>
                    <a:lnTo>
                      <a:pt x="32177" y="329"/>
                    </a:lnTo>
                    <a:lnTo>
                      <a:pt x="32271" y="376"/>
                    </a:lnTo>
                    <a:lnTo>
                      <a:pt x="32318" y="329"/>
                    </a:lnTo>
                    <a:lnTo>
                      <a:pt x="32412" y="329"/>
                    </a:lnTo>
                    <a:lnTo>
                      <a:pt x="32412" y="235"/>
                    </a:lnTo>
                    <a:lnTo>
                      <a:pt x="32458" y="188"/>
                    </a:lnTo>
                    <a:lnTo>
                      <a:pt x="32412" y="95"/>
                    </a:lnTo>
                    <a:lnTo>
                      <a:pt x="32412" y="48"/>
                    </a:lnTo>
                    <a:lnTo>
                      <a:pt x="32318" y="1"/>
                    </a:lnTo>
                    <a:lnTo>
                      <a:pt x="32271" y="1"/>
                    </a:lnTo>
                    <a:lnTo>
                      <a:pt x="32177" y="48"/>
                    </a:lnTo>
                    <a:lnTo>
                      <a:pt x="32084" y="95"/>
                    </a:lnTo>
                    <a:lnTo>
                      <a:pt x="328" y="95"/>
                    </a:lnTo>
                    <a:lnTo>
                      <a:pt x="235" y="4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31"/>
            <p:cNvSpPr/>
            <p:nvPr/>
          </p:nvSpPr>
          <p:spPr>
            <a:xfrm rot="10800000" flipH="1">
              <a:off x="3236833" y="-1502567"/>
              <a:ext cx="197501" cy="3102526"/>
            </a:xfrm>
            <a:custGeom>
              <a:avLst/>
              <a:gdLst/>
              <a:ahLst/>
              <a:cxnLst/>
              <a:rect l="l" t="t" r="r" b="b"/>
              <a:pathLst>
                <a:path w="4356" h="68428" extrusionOk="0">
                  <a:moveTo>
                    <a:pt x="141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87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375"/>
                  </a:lnTo>
                  <a:lnTo>
                    <a:pt x="94" y="28617"/>
                  </a:lnTo>
                  <a:lnTo>
                    <a:pt x="94" y="29273"/>
                  </a:lnTo>
                  <a:lnTo>
                    <a:pt x="94" y="29601"/>
                  </a:lnTo>
                  <a:lnTo>
                    <a:pt x="94" y="29741"/>
                  </a:lnTo>
                  <a:lnTo>
                    <a:pt x="141" y="29788"/>
                  </a:lnTo>
                  <a:lnTo>
                    <a:pt x="188" y="29835"/>
                  </a:lnTo>
                  <a:lnTo>
                    <a:pt x="281" y="29929"/>
                  </a:lnTo>
                  <a:lnTo>
                    <a:pt x="1265" y="30912"/>
                  </a:lnTo>
                  <a:lnTo>
                    <a:pt x="3185" y="32832"/>
                  </a:lnTo>
                  <a:lnTo>
                    <a:pt x="4075" y="33722"/>
                  </a:lnTo>
                  <a:lnTo>
                    <a:pt x="4075" y="33769"/>
                  </a:lnTo>
                  <a:lnTo>
                    <a:pt x="4075" y="33956"/>
                  </a:lnTo>
                  <a:lnTo>
                    <a:pt x="4075" y="34237"/>
                  </a:lnTo>
                  <a:lnTo>
                    <a:pt x="4075" y="34893"/>
                  </a:lnTo>
                  <a:lnTo>
                    <a:pt x="4075" y="37375"/>
                  </a:lnTo>
                  <a:lnTo>
                    <a:pt x="4075" y="42434"/>
                  </a:lnTo>
                  <a:lnTo>
                    <a:pt x="4075" y="52504"/>
                  </a:lnTo>
                  <a:lnTo>
                    <a:pt x="4075" y="68053"/>
                  </a:lnTo>
                  <a:lnTo>
                    <a:pt x="4028" y="68147"/>
                  </a:lnTo>
                  <a:lnTo>
                    <a:pt x="3981" y="68241"/>
                  </a:lnTo>
                  <a:lnTo>
                    <a:pt x="4028" y="68287"/>
                  </a:lnTo>
                  <a:lnTo>
                    <a:pt x="4028" y="68334"/>
                  </a:lnTo>
                  <a:lnTo>
                    <a:pt x="4122" y="68381"/>
                  </a:lnTo>
                  <a:lnTo>
                    <a:pt x="4169" y="68428"/>
                  </a:lnTo>
                  <a:lnTo>
                    <a:pt x="4262" y="68381"/>
                  </a:lnTo>
                  <a:lnTo>
                    <a:pt x="4309" y="68334"/>
                  </a:lnTo>
                  <a:lnTo>
                    <a:pt x="4356" y="68287"/>
                  </a:lnTo>
                  <a:lnTo>
                    <a:pt x="4356" y="68241"/>
                  </a:lnTo>
                  <a:lnTo>
                    <a:pt x="4309" y="68147"/>
                  </a:lnTo>
                  <a:lnTo>
                    <a:pt x="4262" y="68053"/>
                  </a:lnTo>
                  <a:lnTo>
                    <a:pt x="4262" y="52504"/>
                  </a:lnTo>
                  <a:lnTo>
                    <a:pt x="4262" y="42434"/>
                  </a:lnTo>
                  <a:lnTo>
                    <a:pt x="4262" y="37375"/>
                  </a:lnTo>
                  <a:lnTo>
                    <a:pt x="4262" y="34893"/>
                  </a:lnTo>
                  <a:lnTo>
                    <a:pt x="4262" y="34237"/>
                  </a:lnTo>
                  <a:lnTo>
                    <a:pt x="4262" y="33956"/>
                  </a:lnTo>
                  <a:lnTo>
                    <a:pt x="4262" y="33769"/>
                  </a:lnTo>
                  <a:lnTo>
                    <a:pt x="4262" y="33675"/>
                  </a:lnTo>
                  <a:lnTo>
                    <a:pt x="4169" y="33582"/>
                  </a:lnTo>
                  <a:lnTo>
                    <a:pt x="3279" y="32692"/>
                  </a:lnTo>
                  <a:lnTo>
                    <a:pt x="1358" y="30772"/>
                  </a:lnTo>
                  <a:lnTo>
                    <a:pt x="422" y="29835"/>
                  </a:lnTo>
                  <a:lnTo>
                    <a:pt x="281" y="29694"/>
                  </a:lnTo>
                  <a:lnTo>
                    <a:pt x="281" y="29647"/>
                  </a:lnTo>
                  <a:lnTo>
                    <a:pt x="281" y="29601"/>
                  </a:lnTo>
                  <a:lnTo>
                    <a:pt x="281" y="29273"/>
                  </a:lnTo>
                  <a:lnTo>
                    <a:pt x="281" y="28617"/>
                  </a:lnTo>
                  <a:lnTo>
                    <a:pt x="281" y="375"/>
                  </a:lnTo>
                  <a:lnTo>
                    <a:pt x="281" y="328"/>
                  </a:lnTo>
                  <a:lnTo>
                    <a:pt x="328" y="281"/>
                  </a:lnTo>
                  <a:lnTo>
                    <a:pt x="375" y="187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31"/>
            <p:cNvGrpSpPr/>
            <p:nvPr/>
          </p:nvGrpSpPr>
          <p:grpSpPr>
            <a:xfrm rot="10800000">
              <a:off x="2039982" y="3495704"/>
              <a:ext cx="1238054" cy="1191399"/>
              <a:chOff x="6316160" y="278394"/>
              <a:chExt cx="1238054" cy="1191399"/>
            </a:xfrm>
          </p:grpSpPr>
          <p:sp>
            <p:nvSpPr>
              <p:cNvPr id="623" name="Google Shape;623;p31"/>
              <p:cNvSpPr/>
              <p:nvPr/>
            </p:nvSpPr>
            <p:spPr>
              <a:xfrm>
                <a:off x="631616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353" y="7541"/>
                    </a:lnTo>
                    <a:lnTo>
                      <a:pt x="11850" y="11991"/>
                    </a:lnTo>
                    <a:lnTo>
                      <a:pt x="14051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37" y="25948"/>
                    </a:lnTo>
                    <a:lnTo>
                      <a:pt x="15690" y="25995"/>
                    </a:lnTo>
                    <a:lnTo>
                      <a:pt x="15643" y="26089"/>
                    </a:lnTo>
                    <a:lnTo>
                      <a:pt x="15643" y="26182"/>
                    </a:lnTo>
                    <a:lnTo>
                      <a:pt x="15690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1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1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3" y="11850"/>
                    </a:lnTo>
                    <a:lnTo>
                      <a:pt x="7494" y="7401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38834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460523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51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534880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7400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175" y="15316"/>
                    </a:lnTo>
                    <a:lnTo>
                      <a:pt x="15737" y="15878"/>
                    </a:lnTo>
                    <a:lnTo>
                      <a:pt x="15737" y="15925"/>
                    </a:lnTo>
                    <a:lnTo>
                      <a:pt x="15737" y="16019"/>
                    </a:lnTo>
                    <a:lnTo>
                      <a:pt x="15737" y="16206"/>
                    </a:lnTo>
                    <a:lnTo>
                      <a:pt x="15737" y="16628"/>
                    </a:lnTo>
                    <a:lnTo>
                      <a:pt x="15737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737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8" y="26182"/>
                    </a:lnTo>
                    <a:lnTo>
                      <a:pt x="16018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4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6607062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141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38" y="15878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1" y="7401"/>
                    </a:lnTo>
                    <a:lnTo>
                      <a:pt x="375" y="235"/>
                    </a:lnTo>
                    <a:lnTo>
                      <a:pt x="375" y="141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6681374" y="278394"/>
                <a:ext cx="726347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26277" extrusionOk="0">
                    <a:moveTo>
                      <a:pt x="95" y="1"/>
                    </a:moveTo>
                    <a:lnTo>
                      <a:pt x="48" y="48"/>
                    </a:lnTo>
                    <a:lnTo>
                      <a:pt x="1" y="141"/>
                    </a:lnTo>
                    <a:lnTo>
                      <a:pt x="1" y="188"/>
                    </a:lnTo>
                    <a:lnTo>
                      <a:pt x="1" y="235"/>
                    </a:lnTo>
                    <a:lnTo>
                      <a:pt x="48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354" y="7541"/>
                    </a:lnTo>
                    <a:lnTo>
                      <a:pt x="11851" y="11991"/>
                    </a:lnTo>
                    <a:lnTo>
                      <a:pt x="14052" y="14192"/>
                    </a:lnTo>
                    <a:lnTo>
                      <a:pt x="15176" y="15316"/>
                    </a:lnTo>
                    <a:lnTo>
                      <a:pt x="15738" y="15878"/>
                    </a:lnTo>
                    <a:lnTo>
                      <a:pt x="15738" y="15925"/>
                    </a:lnTo>
                    <a:lnTo>
                      <a:pt x="15738" y="16019"/>
                    </a:lnTo>
                    <a:lnTo>
                      <a:pt x="15738" y="16206"/>
                    </a:lnTo>
                    <a:lnTo>
                      <a:pt x="15738" y="16628"/>
                    </a:lnTo>
                    <a:lnTo>
                      <a:pt x="15738" y="25901"/>
                    </a:lnTo>
                    <a:lnTo>
                      <a:pt x="15738" y="25948"/>
                    </a:lnTo>
                    <a:lnTo>
                      <a:pt x="15691" y="25995"/>
                    </a:lnTo>
                    <a:lnTo>
                      <a:pt x="15644" y="26089"/>
                    </a:lnTo>
                    <a:lnTo>
                      <a:pt x="15691" y="26182"/>
                    </a:lnTo>
                    <a:lnTo>
                      <a:pt x="15691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5972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9" y="15785"/>
                    </a:lnTo>
                    <a:lnTo>
                      <a:pt x="15317" y="15223"/>
                    </a:lnTo>
                    <a:lnTo>
                      <a:pt x="14192" y="14099"/>
                    </a:lnTo>
                    <a:lnTo>
                      <a:pt x="11944" y="11850"/>
                    </a:lnTo>
                    <a:lnTo>
                      <a:pt x="7495" y="7401"/>
                    </a:lnTo>
                    <a:lnTo>
                      <a:pt x="329" y="235"/>
                    </a:lnTo>
                    <a:lnTo>
                      <a:pt x="329" y="141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6753601" y="278394"/>
                <a:ext cx="726301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19" h="26277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35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5" y="376"/>
                    </a:lnTo>
                    <a:lnTo>
                      <a:pt x="7401" y="7541"/>
                    </a:lnTo>
                    <a:lnTo>
                      <a:pt x="11850" y="11991"/>
                    </a:lnTo>
                    <a:lnTo>
                      <a:pt x="14098" y="14192"/>
                    </a:lnTo>
                    <a:lnTo>
                      <a:pt x="15222" y="15316"/>
                    </a:lnTo>
                    <a:lnTo>
                      <a:pt x="15738" y="15878"/>
                    </a:lnTo>
                    <a:lnTo>
                      <a:pt x="15784" y="15878"/>
                    </a:lnTo>
                    <a:lnTo>
                      <a:pt x="15784" y="15925"/>
                    </a:lnTo>
                    <a:lnTo>
                      <a:pt x="15784" y="16019"/>
                    </a:lnTo>
                    <a:lnTo>
                      <a:pt x="15784" y="16206"/>
                    </a:lnTo>
                    <a:lnTo>
                      <a:pt x="15784" y="16628"/>
                    </a:lnTo>
                    <a:lnTo>
                      <a:pt x="15784" y="25901"/>
                    </a:lnTo>
                    <a:lnTo>
                      <a:pt x="15784" y="25948"/>
                    </a:lnTo>
                    <a:lnTo>
                      <a:pt x="15691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4" y="26276"/>
                    </a:lnTo>
                    <a:lnTo>
                      <a:pt x="15925" y="26276"/>
                    </a:lnTo>
                    <a:lnTo>
                      <a:pt x="15972" y="26229"/>
                    </a:lnTo>
                    <a:lnTo>
                      <a:pt x="16019" y="26182"/>
                    </a:lnTo>
                    <a:lnTo>
                      <a:pt x="16019" y="26089"/>
                    </a:lnTo>
                    <a:lnTo>
                      <a:pt x="16019" y="25995"/>
                    </a:lnTo>
                    <a:lnTo>
                      <a:pt x="15925" y="25948"/>
                    </a:lnTo>
                    <a:lnTo>
                      <a:pt x="15925" y="25901"/>
                    </a:lnTo>
                    <a:lnTo>
                      <a:pt x="15925" y="16628"/>
                    </a:lnTo>
                    <a:lnTo>
                      <a:pt x="15925" y="16206"/>
                    </a:lnTo>
                    <a:lnTo>
                      <a:pt x="15925" y="16019"/>
                    </a:lnTo>
                    <a:lnTo>
                      <a:pt x="15925" y="15925"/>
                    </a:lnTo>
                    <a:lnTo>
                      <a:pt x="15925" y="15832"/>
                    </a:lnTo>
                    <a:lnTo>
                      <a:pt x="15878" y="15785"/>
                    </a:lnTo>
                    <a:lnTo>
                      <a:pt x="15316" y="15223"/>
                    </a:lnTo>
                    <a:lnTo>
                      <a:pt x="14192" y="14099"/>
                    </a:lnTo>
                    <a:lnTo>
                      <a:pt x="11991" y="11850"/>
                    </a:lnTo>
                    <a:lnTo>
                      <a:pt x="7494" y="7401"/>
                    </a:lnTo>
                    <a:lnTo>
                      <a:pt x="375" y="235"/>
                    </a:lnTo>
                    <a:lnTo>
                      <a:pt x="328" y="235"/>
                    </a:lnTo>
                    <a:lnTo>
                      <a:pt x="375" y="141"/>
                    </a:lnTo>
                    <a:lnTo>
                      <a:pt x="328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6825782" y="278394"/>
                <a:ext cx="728432" cy="1191399"/>
              </a:xfrm>
              <a:custGeom>
                <a:avLst/>
                <a:gdLst/>
                <a:ahLst/>
                <a:cxnLst/>
                <a:rect l="l" t="t" r="r" b="b"/>
                <a:pathLst>
                  <a:path w="16066" h="26277" extrusionOk="0">
                    <a:moveTo>
                      <a:pt x="141" y="1"/>
                    </a:moveTo>
                    <a:lnTo>
                      <a:pt x="95" y="48"/>
                    </a:lnTo>
                    <a:lnTo>
                      <a:pt x="48" y="141"/>
                    </a:lnTo>
                    <a:lnTo>
                      <a:pt x="1" y="188"/>
                    </a:lnTo>
                    <a:lnTo>
                      <a:pt x="48" y="235"/>
                    </a:lnTo>
                    <a:lnTo>
                      <a:pt x="95" y="329"/>
                    </a:lnTo>
                    <a:lnTo>
                      <a:pt x="141" y="376"/>
                    </a:lnTo>
                    <a:lnTo>
                      <a:pt x="282" y="376"/>
                    </a:lnTo>
                    <a:lnTo>
                      <a:pt x="7401" y="7541"/>
                    </a:lnTo>
                    <a:lnTo>
                      <a:pt x="11897" y="11991"/>
                    </a:lnTo>
                    <a:lnTo>
                      <a:pt x="14099" y="14192"/>
                    </a:lnTo>
                    <a:lnTo>
                      <a:pt x="15223" y="15316"/>
                    </a:lnTo>
                    <a:lnTo>
                      <a:pt x="15785" y="15878"/>
                    </a:lnTo>
                    <a:lnTo>
                      <a:pt x="15785" y="15925"/>
                    </a:lnTo>
                    <a:lnTo>
                      <a:pt x="15785" y="16019"/>
                    </a:lnTo>
                    <a:lnTo>
                      <a:pt x="15785" y="16206"/>
                    </a:lnTo>
                    <a:lnTo>
                      <a:pt x="15785" y="16628"/>
                    </a:lnTo>
                    <a:lnTo>
                      <a:pt x="15785" y="25901"/>
                    </a:lnTo>
                    <a:lnTo>
                      <a:pt x="15785" y="25948"/>
                    </a:lnTo>
                    <a:lnTo>
                      <a:pt x="15738" y="25995"/>
                    </a:lnTo>
                    <a:lnTo>
                      <a:pt x="15691" y="26089"/>
                    </a:lnTo>
                    <a:lnTo>
                      <a:pt x="15691" y="26182"/>
                    </a:lnTo>
                    <a:lnTo>
                      <a:pt x="15738" y="26229"/>
                    </a:lnTo>
                    <a:lnTo>
                      <a:pt x="15785" y="26276"/>
                    </a:lnTo>
                    <a:lnTo>
                      <a:pt x="15925" y="26276"/>
                    </a:lnTo>
                    <a:lnTo>
                      <a:pt x="16019" y="26229"/>
                    </a:lnTo>
                    <a:lnTo>
                      <a:pt x="16019" y="26182"/>
                    </a:lnTo>
                    <a:lnTo>
                      <a:pt x="16066" y="26089"/>
                    </a:lnTo>
                    <a:lnTo>
                      <a:pt x="16019" y="25995"/>
                    </a:lnTo>
                    <a:lnTo>
                      <a:pt x="15972" y="25948"/>
                    </a:lnTo>
                    <a:lnTo>
                      <a:pt x="15972" y="25901"/>
                    </a:lnTo>
                    <a:lnTo>
                      <a:pt x="15972" y="16628"/>
                    </a:lnTo>
                    <a:lnTo>
                      <a:pt x="15972" y="16206"/>
                    </a:lnTo>
                    <a:lnTo>
                      <a:pt x="15972" y="16019"/>
                    </a:lnTo>
                    <a:lnTo>
                      <a:pt x="15972" y="15925"/>
                    </a:lnTo>
                    <a:lnTo>
                      <a:pt x="15972" y="15832"/>
                    </a:lnTo>
                    <a:lnTo>
                      <a:pt x="15925" y="15785"/>
                    </a:lnTo>
                    <a:lnTo>
                      <a:pt x="15363" y="15223"/>
                    </a:lnTo>
                    <a:lnTo>
                      <a:pt x="14239" y="14099"/>
                    </a:lnTo>
                    <a:lnTo>
                      <a:pt x="11991" y="11850"/>
                    </a:lnTo>
                    <a:lnTo>
                      <a:pt x="7542" y="7401"/>
                    </a:lnTo>
                    <a:lnTo>
                      <a:pt x="376" y="235"/>
                    </a:lnTo>
                    <a:lnTo>
                      <a:pt x="376" y="141"/>
                    </a:lnTo>
                    <a:lnTo>
                      <a:pt x="329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1"/>
            <p:cNvSpPr/>
            <p:nvPr/>
          </p:nvSpPr>
          <p:spPr>
            <a:xfrm rot="10800000">
              <a:off x="2989508" y="3714979"/>
              <a:ext cx="4378847" cy="2268043"/>
            </a:xfrm>
            <a:custGeom>
              <a:avLst/>
              <a:gdLst/>
              <a:ahLst/>
              <a:cxnLst/>
              <a:rect l="l" t="t" r="r" b="b"/>
              <a:pathLst>
                <a:path w="96578" h="50023" extrusionOk="0">
                  <a:moveTo>
                    <a:pt x="94" y="1"/>
                  </a:moveTo>
                  <a:lnTo>
                    <a:pt x="47" y="48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47" y="282"/>
                  </a:lnTo>
                  <a:lnTo>
                    <a:pt x="94" y="329"/>
                  </a:lnTo>
                  <a:lnTo>
                    <a:pt x="94" y="4357"/>
                  </a:lnTo>
                  <a:lnTo>
                    <a:pt x="94" y="10773"/>
                  </a:lnTo>
                  <a:lnTo>
                    <a:pt x="94" y="12366"/>
                  </a:lnTo>
                  <a:lnTo>
                    <a:pt x="94" y="12600"/>
                  </a:lnTo>
                  <a:lnTo>
                    <a:pt x="94" y="12740"/>
                  </a:lnTo>
                  <a:lnTo>
                    <a:pt x="141" y="12787"/>
                  </a:lnTo>
                  <a:lnTo>
                    <a:pt x="188" y="12834"/>
                  </a:lnTo>
                  <a:lnTo>
                    <a:pt x="469" y="13115"/>
                  </a:lnTo>
                  <a:lnTo>
                    <a:pt x="1031" y="13677"/>
                  </a:lnTo>
                  <a:lnTo>
                    <a:pt x="3326" y="15972"/>
                  </a:lnTo>
                  <a:lnTo>
                    <a:pt x="9461" y="22061"/>
                  </a:lnTo>
                  <a:lnTo>
                    <a:pt x="12506" y="25152"/>
                  </a:lnTo>
                  <a:lnTo>
                    <a:pt x="12693" y="25339"/>
                  </a:lnTo>
                  <a:lnTo>
                    <a:pt x="12787" y="25433"/>
                  </a:lnTo>
                  <a:lnTo>
                    <a:pt x="12833" y="25480"/>
                  </a:lnTo>
                  <a:lnTo>
                    <a:pt x="12880" y="25527"/>
                  </a:lnTo>
                  <a:lnTo>
                    <a:pt x="80981" y="25527"/>
                  </a:lnTo>
                  <a:lnTo>
                    <a:pt x="81074" y="25573"/>
                  </a:lnTo>
                  <a:lnTo>
                    <a:pt x="81777" y="26323"/>
                  </a:lnTo>
                  <a:lnTo>
                    <a:pt x="89177" y="33723"/>
                  </a:lnTo>
                  <a:lnTo>
                    <a:pt x="92877" y="37423"/>
                  </a:lnTo>
                  <a:lnTo>
                    <a:pt x="94751" y="39250"/>
                  </a:lnTo>
                  <a:lnTo>
                    <a:pt x="95641" y="40186"/>
                  </a:lnTo>
                  <a:lnTo>
                    <a:pt x="96109" y="40655"/>
                  </a:lnTo>
                  <a:lnTo>
                    <a:pt x="96343" y="40842"/>
                  </a:lnTo>
                  <a:lnTo>
                    <a:pt x="96343" y="40889"/>
                  </a:lnTo>
                  <a:lnTo>
                    <a:pt x="96343" y="40983"/>
                  </a:lnTo>
                  <a:lnTo>
                    <a:pt x="96343" y="41123"/>
                  </a:lnTo>
                  <a:lnTo>
                    <a:pt x="96343" y="49647"/>
                  </a:lnTo>
                  <a:lnTo>
                    <a:pt x="96343" y="49694"/>
                  </a:lnTo>
                  <a:lnTo>
                    <a:pt x="96249" y="49741"/>
                  </a:lnTo>
                  <a:lnTo>
                    <a:pt x="96249" y="49835"/>
                  </a:lnTo>
                  <a:lnTo>
                    <a:pt x="96249" y="49928"/>
                  </a:lnTo>
                  <a:lnTo>
                    <a:pt x="96296" y="49975"/>
                  </a:lnTo>
                  <a:lnTo>
                    <a:pt x="96343" y="50022"/>
                  </a:lnTo>
                  <a:lnTo>
                    <a:pt x="96484" y="50022"/>
                  </a:lnTo>
                  <a:lnTo>
                    <a:pt x="96530" y="49975"/>
                  </a:lnTo>
                  <a:lnTo>
                    <a:pt x="96577" y="49928"/>
                  </a:lnTo>
                  <a:lnTo>
                    <a:pt x="96577" y="49835"/>
                  </a:lnTo>
                  <a:lnTo>
                    <a:pt x="96577" y="49741"/>
                  </a:lnTo>
                  <a:lnTo>
                    <a:pt x="96484" y="49694"/>
                  </a:lnTo>
                  <a:lnTo>
                    <a:pt x="96484" y="49647"/>
                  </a:lnTo>
                  <a:lnTo>
                    <a:pt x="96484" y="41123"/>
                  </a:lnTo>
                  <a:lnTo>
                    <a:pt x="96484" y="40983"/>
                  </a:lnTo>
                  <a:lnTo>
                    <a:pt x="96484" y="40889"/>
                  </a:lnTo>
                  <a:lnTo>
                    <a:pt x="96484" y="40842"/>
                  </a:lnTo>
                  <a:lnTo>
                    <a:pt x="96484" y="40795"/>
                  </a:lnTo>
                  <a:lnTo>
                    <a:pt x="96249" y="40514"/>
                  </a:lnTo>
                  <a:lnTo>
                    <a:pt x="95781" y="40046"/>
                  </a:lnTo>
                  <a:lnTo>
                    <a:pt x="94844" y="39156"/>
                  </a:lnTo>
                  <a:lnTo>
                    <a:pt x="93018" y="37283"/>
                  </a:lnTo>
                  <a:lnTo>
                    <a:pt x="89318" y="33582"/>
                  </a:lnTo>
                  <a:lnTo>
                    <a:pt x="81917" y="26182"/>
                  </a:lnTo>
                  <a:lnTo>
                    <a:pt x="81168" y="25480"/>
                  </a:lnTo>
                  <a:lnTo>
                    <a:pt x="81074" y="25339"/>
                  </a:lnTo>
                  <a:lnTo>
                    <a:pt x="12927" y="25339"/>
                  </a:lnTo>
                  <a:lnTo>
                    <a:pt x="12927" y="25292"/>
                  </a:lnTo>
                  <a:lnTo>
                    <a:pt x="12833" y="25199"/>
                  </a:lnTo>
                  <a:lnTo>
                    <a:pt x="12599" y="25011"/>
                  </a:lnTo>
                  <a:lnTo>
                    <a:pt x="9555" y="21967"/>
                  </a:lnTo>
                  <a:lnTo>
                    <a:pt x="3466" y="15831"/>
                  </a:lnTo>
                  <a:lnTo>
                    <a:pt x="1171" y="13536"/>
                  </a:lnTo>
                  <a:lnTo>
                    <a:pt x="609" y="12974"/>
                  </a:lnTo>
                  <a:lnTo>
                    <a:pt x="328" y="12693"/>
                  </a:lnTo>
                  <a:lnTo>
                    <a:pt x="281" y="12693"/>
                  </a:lnTo>
                  <a:lnTo>
                    <a:pt x="281" y="12647"/>
                  </a:lnTo>
                  <a:lnTo>
                    <a:pt x="281" y="12600"/>
                  </a:lnTo>
                  <a:lnTo>
                    <a:pt x="281" y="12366"/>
                  </a:lnTo>
                  <a:lnTo>
                    <a:pt x="281" y="10773"/>
                  </a:lnTo>
                  <a:lnTo>
                    <a:pt x="281" y="4357"/>
                  </a:lnTo>
                  <a:lnTo>
                    <a:pt x="281" y="329"/>
                  </a:lnTo>
                  <a:lnTo>
                    <a:pt x="328" y="282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1"/>
            <p:cNvGrpSpPr/>
            <p:nvPr/>
          </p:nvGrpSpPr>
          <p:grpSpPr>
            <a:xfrm rot="10800000" flipH="1">
              <a:off x="810213" y="1047808"/>
              <a:ext cx="719954" cy="456619"/>
              <a:chOff x="5647214" y="3680345"/>
              <a:chExt cx="719954" cy="456619"/>
            </a:xfrm>
          </p:grpSpPr>
          <p:sp>
            <p:nvSpPr>
              <p:cNvPr id="633" name="Google Shape;633;p31"/>
              <p:cNvSpPr/>
              <p:nvPr/>
            </p:nvSpPr>
            <p:spPr>
              <a:xfrm>
                <a:off x="5647214" y="3680345"/>
                <a:ext cx="719954" cy="456619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1" extrusionOk="0">
                    <a:moveTo>
                      <a:pt x="15691" y="1"/>
                    </a:moveTo>
                    <a:lnTo>
                      <a:pt x="15644" y="48"/>
                    </a:lnTo>
                    <a:lnTo>
                      <a:pt x="15550" y="48"/>
                    </a:lnTo>
                    <a:lnTo>
                      <a:pt x="15503" y="141"/>
                    </a:lnTo>
                    <a:lnTo>
                      <a:pt x="15503" y="188"/>
                    </a:lnTo>
                    <a:lnTo>
                      <a:pt x="15550" y="282"/>
                    </a:lnTo>
                    <a:lnTo>
                      <a:pt x="15597" y="329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5"/>
                    </a:lnTo>
                    <a:lnTo>
                      <a:pt x="15597" y="6839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1"/>
                    </a:lnTo>
                    <a:lnTo>
                      <a:pt x="13817" y="8759"/>
                    </a:lnTo>
                    <a:lnTo>
                      <a:pt x="13115" y="9462"/>
                    </a:lnTo>
                    <a:lnTo>
                      <a:pt x="12787" y="9790"/>
                    </a:lnTo>
                    <a:lnTo>
                      <a:pt x="12787" y="9836"/>
                    </a:lnTo>
                    <a:lnTo>
                      <a:pt x="375" y="9836"/>
                    </a:lnTo>
                    <a:lnTo>
                      <a:pt x="282" y="9743"/>
                    </a:lnTo>
                    <a:lnTo>
                      <a:pt x="188" y="9696"/>
                    </a:lnTo>
                    <a:lnTo>
                      <a:pt x="141" y="9743"/>
                    </a:lnTo>
                    <a:lnTo>
                      <a:pt x="47" y="9790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7"/>
                    </a:lnTo>
                    <a:lnTo>
                      <a:pt x="47" y="10024"/>
                    </a:lnTo>
                    <a:lnTo>
                      <a:pt x="141" y="10071"/>
                    </a:lnTo>
                    <a:lnTo>
                      <a:pt x="282" y="10071"/>
                    </a:lnTo>
                    <a:lnTo>
                      <a:pt x="375" y="9977"/>
                    </a:lnTo>
                    <a:lnTo>
                      <a:pt x="12881" y="9977"/>
                    </a:lnTo>
                    <a:lnTo>
                      <a:pt x="12881" y="9930"/>
                    </a:lnTo>
                    <a:lnTo>
                      <a:pt x="13255" y="9602"/>
                    </a:lnTo>
                    <a:lnTo>
                      <a:pt x="13958" y="8900"/>
                    </a:lnTo>
                    <a:lnTo>
                      <a:pt x="15316" y="7495"/>
                    </a:lnTo>
                    <a:lnTo>
                      <a:pt x="15691" y="7167"/>
                    </a:lnTo>
                    <a:lnTo>
                      <a:pt x="15738" y="7073"/>
                    </a:lnTo>
                    <a:lnTo>
                      <a:pt x="15784" y="7073"/>
                    </a:lnTo>
                    <a:lnTo>
                      <a:pt x="15784" y="7026"/>
                    </a:lnTo>
                    <a:lnTo>
                      <a:pt x="15784" y="6839"/>
                    </a:lnTo>
                    <a:lnTo>
                      <a:pt x="15784" y="6605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9"/>
                    </a:lnTo>
                    <a:lnTo>
                      <a:pt x="15831" y="282"/>
                    </a:lnTo>
                    <a:lnTo>
                      <a:pt x="15878" y="188"/>
                    </a:lnTo>
                    <a:lnTo>
                      <a:pt x="15878" y="141"/>
                    </a:lnTo>
                    <a:lnTo>
                      <a:pt x="15831" y="48"/>
                    </a:lnTo>
                    <a:lnTo>
                      <a:pt x="15784" y="48"/>
                    </a:lnTo>
                    <a:lnTo>
                      <a:pt x="15691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647214" y="3680345"/>
                <a:ext cx="654120" cy="397178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60" extrusionOk="0">
                    <a:moveTo>
                      <a:pt x="14239" y="1"/>
                    </a:moveTo>
                    <a:lnTo>
                      <a:pt x="14192" y="48"/>
                    </a:lnTo>
                    <a:lnTo>
                      <a:pt x="14145" y="48"/>
                    </a:lnTo>
                    <a:lnTo>
                      <a:pt x="14098" y="141"/>
                    </a:lnTo>
                    <a:lnTo>
                      <a:pt x="14098" y="188"/>
                    </a:lnTo>
                    <a:lnTo>
                      <a:pt x="14098" y="282"/>
                    </a:lnTo>
                    <a:lnTo>
                      <a:pt x="14192" y="329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9"/>
                    </a:lnTo>
                    <a:lnTo>
                      <a:pt x="14192" y="5996"/>
                    </a:lnTo>
                    <a:lnTo>
                      <a:pt x="14192" y="6230"/>
                    </a:lnTo>
                    <a:lnTo>
                      <a:pt x="14192" y="6324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6"/>
                    </a:lnTo>
                    <a:lnTo>
                      <a:pt x="12225" y="8291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11991" y="8525"/>
                    </a:lnTo>
                    <a:lnTo>
                      <a:pt x="375" y="8525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5"/>
                    </a:lnTo>
                    <a:lnTo>
                      <a:pt x="1" y="8572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282" y="8759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9"/>
                    </a:lnTo>
                    <a:lnTo>
                      <a:pt x="12225" y="8572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9"/>
                    </a:lnTo>
                    <a:lnTo>
                      <a:pt x="14239" y="6511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30"/>
                    </a:lnTo>
                    <a:lnTo>
                      <a:pt x="14333" y="5996"/>
                    </a:lnTo>
                    <a:lnTo>
                      <a:pt x="14333" y="5059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9"/>
                    </a:lnTo>
                    <a:lnTo>
                      <a:pt x="14426" y="282"/>
                    </a:lnTo>
                    <a:lnTo>
                      <a:pt x="14426" y="188"/>
                    </a:lnTo>
                    <a:lnTo>
                      <a:pt x="14426" y="141"/>
                    </a:lnTo>
                    <a:lnTo>
                      <a:pt x="14379" y="48"/>
                    </a:lnTo>
                    <a:lnTo>
                      <a:pt x="14333" y="48"/>
                    </a:lnTo>
                    <a:lnTo>
                      <a:pt x="14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647214" y="3680345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740" y="1"/>
                    </a:moveTo>
                    <a:lnTo>
                      <a:pt x="12693" y="48"/>
                    </a:lnTo>
                    <a:lnTo>
                      <a:pt x="12646" y="48"/>
                    </a:lnTo>
                    <a:lnTo>
                      <a:pt x="12600" y="141"/>
                    </a:lnTo>
                    <a:lnTo>
                      <a:pt x="12600" y="188"/>
                    </a:lnTo>
                    <a:lnTo>
                      <a:pt x="12600" y="282"/>
                    </a:lnTo>
                    <a:lnTo>
                      <a:pt x="12693" y="329"/>
                    </a:lnTo>
                    <a:lnTo>
                      <a:pt x="12693" y="375"/>
                    </a:lnTo>
                    <a:lnTo>
                      <a:pt x="12693" y="3045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2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2"/>
                    </a:lnTo>
                    <a:lnTo>
                      <a:pt x="11476" y="7073"/>
                    </a:lnTo>
                    <a:lnTo>
                      <a:pt x="375" y="7073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7026"/>
                    </a:lnTo>
                    <a:lnTo>
                      <a:pt x="47" y="7026"/>
                    </a:lnTo>
                    <a:lnTo>
                      <a:pt x="47" y="7120"/>
                    </a:lnTo>
                    <a:lnTo>
                      <a:pt x="1" y="7167"/>
                    </a:lnTo>
                    <a:lnTo>
                      <a:pt x="47" y="7260"/>
                    </a:lnTo>
                    <a:lnTo>
                      <a:pt x="47" y="7307"/>
                    </a:lnTo>
                    <a:lnTo>
                      <a:pt x="141" y="7354"/>
                    </a:lnTo>
                    <a:lnTo>
                      <a:pt x="188" y="7354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69" y="7260"/>
                    </a:lnTo>
                    <a:lnTo>
                      <a:pt x="11897" y="6932"/>
                    </a:lnTo>
                    <a:lnTo>
                      <a:pt x="12506" y="6324"/>
                    </a:lnTo>
                    <a:lnTo>
                      <a:pt x="12787" y="5996"/>
                    </a:lnTo>
                    <a:lnTo>
                      <a:pt x="12834" y="5949"/>
                    </a:lnTo>
                    <a:lnTo>
                      <a:pt x="12834" y="5902"/>
                    </a:lnTo>
                    <a:lnTo>
                      <a:pt x="12834" y="5762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3045"/>
                    </a:lnTo>
                    <a:lnTo>
                      <a:pt x="12834" y="375"/>
                    </a:lnTo>
                    <a:lnTo>
                      <a:pt x="12834" y="329"/>
                    </a:lnTo>
                    <a:lnTo>
                      <a:pt x="12927" y="282"/>
                    </a:lnTo>
                    <a:lnTo>
                      <a:pt x="12927" y="188"/>
                    </a:lnTo>
                    <a:lnTo>
                      <a:pt x="12927" y="141"/>
                    </a:lnTo>
                    <a:lnTo>
                      <a:pt x="12881" y="48"/>
                    </a:lnTo>
                    <a:lnTo>
                      <a:pt x="12834" y="48"/>
                    </a:lnTo>
                    <a:lnTo>
                      <a:pt x="1274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 rot="10800000" flipH="1">
              <a:off x="810213" y="1417329"/>
              <a:ext cx="719954" cy="456574"/>
              <a:chOff x="5647214" y="3310870"/>
              <a:chExt cx="719954" cy="45657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5647214" y="3310870"/>
                <a:ext cx="719954" cy="456574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070" extrusionOk="0">
                    <a:moveTo>
                      <a:pt x="15644" y="0"/>
                    </a:moveTo>
                    <a:lnTo>
                      <a:pt x="15550" y="47"/>
                    </a:lnTo>
                    <a:lnTo>
                      <a:pt x="15503" y="94"/>
                    </a:lnTo>
                    <a:lnTo>
                      <a:pt x="15503" y="188"/>
                    </a:lnTo>
                    <a:lnTo>
                      <a:pt x="15550" y="281"/>
                    </a:lnTo>
                    <a:lnTo>
                      <a:pt x="15597" y="328"/>
                    </a:lnTo>
                    <a:lnTo>
                      <a:pt x="15597" y="375"/>
                    </a:lnTo>
                    <a:lnTo>
                      <a:pt x="15597" y="3513"/>
                    </a:lnTo>
                    <a:lnTo>
                      <a:pt x="15597" y="5574"/>
                    </a:lnTo>
                    <a:lnTo>
                      <a:pt x="15597" y="6604"/>
                    </a:lnTo>
                    <a:lnTo>
                      <a:pt x="15597" y="6838"/>
                    </a:lnTo>
                    <a:lnTo>
                      <a:pt x="15597" y="6979"/>
                    </a:lnTo>
                    <a:lnTo>
                      <a:pt x="15550" y="7026"/>
                    </a:lnTo>
                    <a:lnTo>
                      <a:pt x="15222" y="7400"/>
                    </a:lnTo>
                    <a:lnTo>
                      <a:pt x="13817" y="8759"/>
                    </a:lnTo>
                    <a:lnTo>
                      <a:pt x="13115" y="9461"/>
                    </a:lnTo>
                    <a:lnTo>
                      <a:pt x="12787" y="9789"/>
                    </a:lnTo>
                    <a:lnTo>
                      <a:pt x="375" y="9789"/>
                    </a:lnTo>
                    <a:lnTo>
                      <a:pt x="375" y="9836"/>
                    </a:lnTo>
                    <a:lnTo>
                      <a:pt x="282" y="9742"/>
                    </a:lnTo>
                    <a:lnTo>
                      <a:pt x="188" y="9695"/>
                    </a:lnTo>
                    <a:lnTo>
                      <a:pt x="141" y="9742"/>
                    </a:lnTo>
                    <a:lnTo>
                      <a:pt x="47" y="9789"/>
                    </a:lnTo>
                    <a:lnTo>
                      <a:pt x="47" y="9836"/>
                    </a:lnTo>
                    <a:lnTo>
                      <a:pt x="1" y="9883"/>
                    </a:lnTo>
                    <a:lnTo>
                      <a:pt x="47" y="9976"/>
                    </a:lnTo>
                    <a:lnTo>
                      <a:pt x="47" y="10023"/>
                    </a:lnTo>
                    <a:lnTo>
                      <a:pt x="141" y="10070"/>
                    </a:lnTo>
                    <a:lnTo>
                      <a:pt x="188" y="10070"/>
                    </a:lnTo>
                    <a:lnTo>
                      <a:pt x="282" y="10023"/>
                    </a:lnTo>
                    <a:lnTo>
                      <a:pt x="375" y="9976"/>
                    </a:lnTo>
                    <a:lnTo>
                      <a:pt x="12881" y="9976"/>
                    </a:lnTo>
                    <a:lnTo>
                      <a:pt x="12881" y="9929"/>
                    </a:lnTo>
                    <a:lnTo>
                      <a:pt x="13255" y="9602"/>
                    </a:lnTo>
                    <a:lnTo>
                      <a:pt x="13958" y="8899"/>
                    </a:lnTo>
                    <a:lnTo>
                      <a:pt x="15316" y="7494"/>
                    </a:lnTo>
                    <a:lnTo>
                      <a:pt x="15691" y="7166"/>
                    </a:lnTo>
                    <a:lnTo>
                      <a:pt x="15738" y="7072"/>
                    </a:lnTo>
                    <a:lnTo>
                      <a:pt x="15784" y="7026"/>
                    </a:lnTo>
                    <a:lnTo>
                      <a:pt x="15784" y="6979"/>
                    </a:lnTo>
                    <a:lnTo>
                      <a:pt x="15784" y="6838"/>
                    </a:lnTo>
                    <a:lnTo>
                      <a:pt x="15784" y="6604"/>
                    </a:lnTo>
                    <a:lnTo>
                      <a:pt x="15784" y="5574"/>
                    </a:lnTo>
                    <a:lnTo>
                      <a:pt x="15784" y="3513"/>
                    </a:lnTo>
                    <a:lnTo>
                      <a:pt x="15784" y="375"/>
                    </a:lnTo>
                    <a:lnTo>
                      <a:pt x="15784" y="328"/>
                    </a:lnTo>
                    <a:lnTo>
                      <a:pt x="15831" y="281"/>
                    </a:lnTo>
                    <a:lnTo>
                      <a:pt x="15878" y="188"/>
                    </a:lnTo>
                    <a:lnTo>
                      <a:pt x="15878" y="94"/>
                    </a:lnTo>
                    <a:lnTo>
                      <a:pt x="15831" y="47"/>
                    </a:lnTo>
                    <a:lnTo>
                      <a:pt x="1578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7214" y="3310870"/>
                <a:ext cx="654120" cy="397133"/>
              </a:xfrm>
              <a:custGeom>
                <a:avLst/>
                <a:gdLst/>
                <a:ahLst/>
                <a:cxnLst/>
                <a:rect l="l" t="t" r="r" b="b"/>
                <a:pathLst>
                  <a:path w="14427" h="8759" extrusionOk="0">
                    <a:moveTo>
                      <a:pt x="14192" y="0"/>
                    </a:moveTo>
                    <a:lnTo>
                      <a:pt x="14145" y="47"/>
                    </a:lnTo>
                    <a:lnTo>
                      <a:pt x="14098" y="94"/>
                    </a:lnTo>
                    <a:lnTo>
                      <a:pt x="14098" y="188"/>
                    </a:lnTo>
                    <a:lnTo>
                      <a:pt x="14098" y="281"/>
                    </a:lnTo>
                    <a:lnTo>
                      <a:pt x="14192" y="328"/>
                    </a:lnTo>
                    <a:lnTo>
                      <a:pt x="14192" y="375"/>
                    </a:lnTo>
                    <a:lnTo>
                      <a:pt x="14192" y="3232"/>
                    </a:lnTo>
                    <a:lnTo>
                      <a:pt x="14192" y="5058"/>
                    </a:lnTo>
                    <a:lnTo>
                      <a:pt x="14192" y="5995"/>
                    </a:lnTo>
                    <a:lnTo>
                      <a:pt x="14192" y="6229"/>
                    </a:lnTo>
                    <a:lnTo>
                      <a:pt x="14192" y="6323"/>
                    </a:lnTo>
                    <a:lnTo>
                      <a:pt x="14145" y="6370"/>
                    </a:lnTo>
                    <a:lnTo>
                      <a:pt x="13817" y="6698"/>
                    </a:lnTo>
                    <a:lnTo>
                      <a:pt x="12740" y="7775"/>
                    </a:lnTo>
                    <a:lnTo>
                      <a:pt x="12225" y="8290"/>
                    </a:lnTo>
                    <a:lnTo>
                      <a:pt x="12084" y="8431"/>
                    </a:lnTo>
                    <a:lnTo>
                      <a:pt x="12038" y="8478"/>
                    </a:lnTo>
                    <a:lnTo>
                      <a:pt x="375" y="8478"/>
                    </a:lnTo>
                    <a:lnTo>
                      <a:pt x="282" y="8431"/>
                    </a:lnTo>
                    <a:lnTo>
                      <a:pt x="188" y="8384"/>
                    </a:lnTo>
                    <a:lnTo>
                      <a:pt x="141" y="8431"/>
                    </a:lnTo>
                    <a:lnTo>
                      <a:pt x="47" y="8478"/>
                    </a:lnTo>
                    <a:lnTo>
                      <a:pt x="47" y="8524"/>
                    </a:lnTo>
                    <a:lnTo>
                      <a:pt x="1" y="8571"/>
                    </a:lnTo>
                    <a:lnTo>
                      <a:pt x="47" y="8665"/>
                    </a:lnTo>
                    <a:lnTo>
                      <a:pt x="47" y="8712"/>
                    </a:lnTo>
                    <a:lnTo>
                      <a:pt x="141" y="8759"/>
                    </a:lnTo>
                    <a:lnTo>
                      <a:pt x="188" y="8759"/>
                    </a:lnTo>
                    <a:lnTo>
                      <a:pt x="282" y="8712"/>
                    </a:lnTo>
                    <a:lnTo>
                      <a:pt x="375" y="8665"/>
                    </a:lnTo>
                    <a:lnTo>
                      <a:pt x="12084" y="8665"/>
                    </a:lnTo>
                    <a:lnTo>
                      <a:pt x="12131" y="8618"/>
                    </a:lnTo>
                    <a:lnTo>
                      <a:pt x="12225" y="8524"/>
                    </a:lnTo>
                    <a:lnTo>
                      <a:pt x="12319" y="8431"/>
                    </a:lnTo>
                    <a:lnTo>
                      <a:pt x="12881" y="7869"/>
                    </a:lnTo>
                    <a:lnTo>
                      <a:pt x="13958" y="6838"/>
                    </a:lnTo>
                    <a:lnTo>
                      <a:pt x="14239" y="6510"/>
                    </a:lnTo>
                    <a:lnTo>
                      <a:pt x="14333" y="6417"/>
                    </a:lnTo>
                    <a:lnTo>
                      <a:pt x="14333" y="6370"/>
                    </a:lnTo>
                    <a:lnTo>
                      <a:pt x="14333" y="6229"/>
                    </a:lnTo>
                    <a:lnTo>
                      <a:pt x="14333" y="5995"/>
                    </a:lnTo>
                    <a:lnTo>
                      <a:pt x="14333" y="5058"/>
                    </a:lnTo>
                    <a:lnTo>
                      <a:pt x="14333" y="3232"/>
                    </a:lnTo>
                    <a:lnTo>
                      <a:pt x="14333" y="375"/>
                    </a:lnTo>
                    <a:lnTo>
                      <a:pt x="14333" y="328"/>
                    </a:lnTo>
                    <a:lnTo>
                      <a:pt x="14426" y="281"/>
                    </a:lnTo>
                    <a:lnTo>
                      <a:pt x="14426" y="188"/>
                    </a:lnTo>
                    <a:lnTo>
                      <a:pt x="14426" y="94"/>
                    </a:lnTo>
                    <a:lnTo>
                      <a:pt x="14379" y="47"/>
                    </a:lnTo>
                    <a:lnTo>
                      <a:pt x="143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7214" y="3310870"/>
                <a:ext cx="586156" cy="333430"/>
              </a:xfrm>
              <a:custGeom>
                <a:avLst/>
                <a:gdLst/>
                <a:ahLst/>
                <a:cxnLst/>
                <a:rect l="l" t="t" r="r" b="b"/>
                <a:pathLst>
                  <a:path w="12928" h="7354" extrusionOk="0">
                    <a:moveTo>
                      <a:pt x="12693" y="0"/>
                    </a:moveTo>
                    <a:lnTo>
                      <a:pt x="12646" y="47"/>
                    </a:lnTo>
                    <a:lnTo>
                      <a:pt x="12600" y="94"/>
                    </a:lnTo>
                    <a:lnTo>
                      <a:pt x="12600" y="188"/>
                    </a:lnTo>
                    <a:lnTo>
                      <a:pt x="12600" y="281"/>
                    </a:lnTo>
                    <a:lnTo>
                      <a:pt x="12693" y="328"/>
                    </a:lnTo>
                    <a:lnTo>
                      <a:pt x="12693" y="375"/>
                    </a:lnTo>
                    <a:lnTo>
                      <a:pt x="12693" y="2998"/>
                    </a:lnTo>
                    <a:lnTo>
                      <a:pt x="12693" y="4731"/>
                    </a:lnTo>
                    <a:lnTo>
                      <a:pt x="12693" y="5574"/>
                    </a:lnTo>
                    <a:lnTo>
                      <a:pt x="12693" y="5761"/>
                    </a:lnTo>
                    <a:lnTo>
                      <a:pt x="12693" y="5855"/>
                    </a:lnTo>
                    <a:lnTo>
                      <a:pt x="12693" y="5902"/>
                    </a:lnTo>
                    <a:lnTo>
                      <a:pt x="12646" y="5902"/>
                    </a:lnTo>
                    <a:lnTo>
                      <a:pt x="12365" y="6183"/>
                    </a:lnTo>
                    <a:lnTo>
                      <a:pt x="11757" y="6791"/>
                    </a:lnTo>
                    <a:lnTo>
                      <a:pt x="11476" y="7072"/>
                    </a:lnTo>
                    <a:lnTo>
                      <a:pt x="375" y="7072"/>
                    </a:lnTo>
                    <a:lnTo>
                      <a:pt x="282" y="7026"/>
                    </a:lnTo>
                    <a:lnTo>
                      <a:pt x="188" y="6979"/>
                    </a:lnTo>
                    <a:lnTo>
                      <a:pt x="141" y="6979"/>
                    </a:lnTo>
                    <a:lnTo>
                      <a:pt x="47" y="7026"/>
                    </a:lnTo>
                    <a:lnTo>
                      <a:pt x="47" y="7072"/>
                    </a:lnTo>
                    <a:lnTo>
                      <a:pt x="1" y="7166"/>
                    </a:lnTo>
                    <a:lnTo>
                      <a:pt x="47" y="7213"/>
                    </a:lnTo>
                    <a:lnTo>
                      <a:pt x="47" y="7307"/>
                    </a:lnTo>
                    <a:lnTo>
                      <a:pt x="141" y="7353"/>
                    </a:lnTo>
                    <a:lnTo>
                      <a:pt x="188" y="7353"/>
                    </a:lnTo>
                    <a:lnTo>
                      <a:pt x="282" y="7307"/>
                    </a:lnTo>
                    <a:lnTo>
                      <a:pt x="375" y="7260"/>
                    </a:lnTo>
                    <a:lnTo>
                      <a:pt x="11522" y="7260"/>
                    </a:lnTo>
                    <a:lnTo>
                      <a:pt x="11569" y="7213"/>
                    </a:lnTo>
                    <a:lnTo>
                      <a:pt x="11897" y="6932"/>
                    </a:lnTo>
                    <a:lnTo>
                      <a:pt x="12506" y="6323"/>
                    </a:lnTo>
                    <a:lnTo>
                      <a:pt x="12787" y="5995"/>
                    </a:lnTo>
                    <a:lnTo>
                      <a:pt x="12834" y="5948"/>
                    </a:lnTo>
                    <a:lnTo>
                      <a:pt x="12834" y="5855"/>
                    </a:lnTo>
                    <a:lnTo>
                      <a:pt x="12834" y="5761"/>
                    </a:lnTo>
                    <a:lnTo>
                      <a:pt x="12834" y="5574"/>
                    </a:lnTo>
                    <a:lnTo>
                      <a:pt x="12834" y="4731"/>
                    </a:lnTo>
                    <a:lnTo>
                      <a:pt x="12834" y="2998"/>
                    </a:lnTo>
                    <a:lnTo>
                      <a:pt x="12834" y="375"/>
                    </a:lnTo>
                    <a:lnTo>
                      <a:pt x="12834" y="328"/>
                    </a:lnTo>
                    <a:lnTo>
                      <a:pt x="12927" y="281"/>
                    </a:lnTo>
                    <a:lnTo>
                      <a:pt x="12927" y="188"/>
                    </a:lnTo>
                    <a:lnTo>
                      <a:pt x="12927" y="94"/>
                    </a:lnTo>
                    <a:lnTo>
                      <a:pt x="12881" y="47"/>
                    </a:lnTo>
                    <a:lnTo>
                      <a:pt x="128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rot="10800000">
              <a:off x="1072430" y="3714979"/>
              <a:ext cx="496972" cy="2501635"/>
              <a:chOff x="8153020" y="-1031841"/>
              <a:chExt cx="496972" cy="2501635"/>
            </a:xfrm>
          </p:grpSpPr>
          <p:sp>
            <p:nvSpPr>
              <p:cNvPr id="641" name="Google Shape;641;p31"/>
              <p:cNvSpPr/>
              <p:nvPr/>
            </p:nvSpPr>
            <p:spPr>
              <a:xfrm>
                <a:off x="8327171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8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8" y="329"/>
                    </a:lnTo>
                    <a:lnTo>
                      <a:pt x="6838" y="375"/>
                    </a:lnTo>
                    <a:lnTo>
                      <a:pt x="6838" y="16066"/>
                    </a:lnTo>
                    <a:lnTo>
                      <a:pt x="6838" y="25808"/>
                    </a:lnTo>
                    <a:lnTo>
                      <a:pt x="6838" y="30632"/>
                    </a:lnTo>
                    <a:lnTo>
                      <a:pt x="6838" y="33067"/>
                    </a:lnTo>
                    <a:lnTo>
                      <a:pt x="6838" y="34285"/>
                    </a:lnTo>
                    <a:lnTo>
                      <a:pt x="6838" y="34566"/>
                    </a:lnTo>
                    <a:lnTo>
                      <a:pt x="6838" y="34613"/>
                    </a:lnTo>
                    <a:lnTo>
                      <a:pt x="6792" y="34613"/>
                    </a:lnTo>
                    <a:lnTo>
                      <a:pt x="6698" y="34753"/>
                    </a:lnTo>
                    <a:lnTo>
                      <a:pt x="6230" y="35175"/>
                    </a:lnTo>
                    <a:lnTo>
                      <a:pt x="2998" y="38407"/>
                    </a:lnTo>
                    <a:lnTo>
                      <a:pt x="1359" y="40046"/>
                    </a:lnTo>
                    <a:lnTo>
                      <a:pt x="562" y="40842"/>
                    </a:lnTo>
                    <a:lnTo>
                      <a:pt x="141" y="41264"/>
                    </a:lnTo>
                    <a:lnTo>
                      <a:pt x="94" y="41357"/>
                    </a:lnTo>
                    <a:lnTo>
                      <a:pt x="94" y="41451"/>
                    </a:lnTo>
                    <a:lnTo>
                      <a:pt x="94" y="41591"/>
                    </a:lnTo>
                    <a:lnTo>
                      <a:pt x="94" y="41872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0" y="54893"/>
                    </a:lnTo>
                    <a:lnTo>
                      <a:pt x="0" y="54987"/>
                    </a:lnTo>
                    <a:lnTo>
                      <a:pt x="0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1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872"/>
                    </a:lnTo>
                    <a:lnTo>
                      <a:pt x="235" y="41591"/>
                    </a:lnTo>
                    <a:lnTo>
                      <a:pt x="235" y="41451"/>
                    </a:lnTo>
                    <a:lnTo>
                      <a:pt x="235" y="41404"/>
                    </a:lnTo>
                    <a:lnTo>
                      <a:pt x="281" y="41404"/>
                    </a:lnTo>
                    <a:lnTo>
                      <a:pt x="656" y="40983"/>
                    </a:lnTo>
                    <a:lnTo>
                      <a:pt x="1499" y="40186"/>
                    </a:lnTo>
                    <a:lnTo>
                      <a:pt x="3138" y="38547"/>
                    </a:lnTo>
                    <a:lnTo>
                      <a:pt x="6370" y="35269"/>
                    </a:lnTo>
                    <a:lnTo>
                      <a:pt x="6792" y="34847"/>
                    </a:lnTo>
                    <a:lnTo>
                      <a:pt x="6885" y="34753"/>
                    </a:lnTo>
                    <a:lnTo>
                      <a:pt x="6979" y="34707"/>
                    </a:lnTo>
                    <a:lnTo>
                      <a:pt x="7026" y="34660"/>
                    </a:lnTo>
                    <a:lnTo>
                      <a:pt x="7026" y="34613"/>
                    </a:lnTo>
                    <a:lnTo>
                      <a:pt x="7026" y="34285"/>
                    </a:lnTo>
                    <a:lnTo>
                      <a:pt x="7026" y="33067"/>
                    </a:lnTo>
                    <a:lnTo>
                      <a:pt x="7026" y="30632"/>
                    </a:lnTo>
                    <a:lnTo>
                      <a:pt x="7026" y="25808"/>
                    </a:lnTo>
                    <a:lnTo>
                      <a:pt x="7026" y="16066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19" y="188"/>
                    </a:lnTo>
                    <a:lnTo>
                      <a:pt x="7073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8233725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39" y="1"/>
                    </a:moveTo>
                    <a:lnTo>
                      <a:pt x="6792" y="48"/>
                    </a:lnTo>
                    <a:lnTo>
                      <a:pt x="6745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738"/>
                    </a:lnTo>
                    <a:lnTo>
                      <a:pt x="6839" y="25246"/>
                    </a:lnTo>
                    <a:lnTo>
                      <a:pt x="6839" y="29976"/>
                    </a:lnTo>
                    <a:lnTo>
                      <a:pt x="6839" y="32365"/>
                    </a:lnTo>
                    <a:lnTo>
                      <a:pt x="6839" y="33582"/>
                    </a:lnTo>
                    <a:lnTo>
                      <a:pt x="6839" y="33723"/>
                    </a:lnTo>
                    <a:lnTo>
                      <a:pt x="6839" y="33770"/>
                    </a:lnTo>
                    <a:lnTo>
                      <a:pt x="6839" y="33817"/>
                    </a:lnTo>
                    <a:lnTo>
                      <a:pt x="6651" y="34004"/>
                    </a:lnTo>
                    <a:lnTo>
                      <a:pt x="6230" y="34426"/>
                    </a:lnTo>
                    <a:lnTo>
                      <a:pt x="2998" y="37704"/>
                    </a:lnTo>
                    <a:lnTo>
                      <a:pt x="1359" y="39296"/>
                    </a:lnTo>
                    <a:lnTo>
                      <a:pt x="563" y="40140"/>
                    </a:lnTo>
                    <a:lnTo>
                      <a:pt x="141" y="40561"/>
                    </a:lnTo>
                    <a:lnTo>
                      <a:pt x="94" y="40561"/>
                    </a:lnTo>
                    <a:lnTo>
                      <a:pt x="94" y="40608"/>
                    </a:lnTo>
                    <a:lnTo>
                      <a:pt x="94" y="40702"/>
                    </a:lnTo>
                    <a:lnTo>
                      <a:pt x="94" y="40842"/>
                    </a:lnTo>
                    <a:lnTo>
                      <a:pt x="94" y="41170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7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8" y="55080"/>
                    </a:lnTo>
                    <a:lnTo>
                      <a:pt x="328" y="54987"/>
                    </a:lnTo>
                    <a:lnTo>
                      <a:pt x="328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1170"/>
                    </a:lnTo>
                    <a:lnTo>
                      <a:pt x="235" y="40842"/>
                    </a:lnTo>
                    <a:lnTo>
                      <a:pt x="235" y="40702"/>
                    </a:lnTo>
                    <a:lnTo>
                      <a:pt x="235" y="40655"/>
                    </a:lnTo>
                    <a:lnTo>
                      <a:pt x="282" y="40655"/>
                    </a:lnTo>
                    <a:lnTo>
                      <a:pt x="656" y="40233"/>
                    </a:lnTo>
                    <a:lnTo>
                      <a:pt x="1452" y="39437"/>
                    </a:lnTo>
                    <a:lnTo>
                      <a:pt x="3092" y="37798"/>
                    </a:lnTo>
                    <a:lnTo>
                      <a:pt x="6370" y="34566"/>
                    </a:lnTo>
                    <a:lnTo>
                      <a:pt x="6792" y="34144"/>
                    </a:lnTo>
                    <a:lnTo>
                      <a:pt x="7026" y="33910"/>
                    </a:lnTo>
                    <a:lnTo>
                      <a:pt x="7026" y="33863"/>
                    </a:lnTo>
                    <a:lnTo>
                      <a:pt x="7026" y="33817"/>
                    </a:lnTo>
                    <a:lnTo>
                      <a:pt x="7026" y="33723"/>
                    </a:lnTo>
                    <a:lnTo>
                      <a:pt x="7026" y="33582"/>
                    </a:lnTo>
                    <a:lnTo>
                      <a:pt x="7026" y="32365"/>
                    </a:lnTo>
                    <a:lnTo>
                      <a:pt x="7026" y="29976"/>
                    </a:lnTo>
                    <a:lnTo>
                      <a:pt x="7026" y="25246"/>
                    </a:lnTo>
                    <a:lnTo>
                      <a:pt x="7026" y="15738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8153020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6886" y="1"/>
                    </a:moveTo>
                    <a:lnTo>
                      <a:pt x="6792" y="48"/>
                    </a:lnTo>
                    <a:lnTo>
                      <a:pt x="6792" y="94"/>
                    </a:lnTo>
                    <a:lnTo>
                      <a:pt x="6745" y="188"/>
                    </a:lnTo>
                    <a:lnTo>
                      <a:pt x="6792" y="282"/>
                    </a:lnTo>
                    <a:lnTo>
                      <a:pt x="6839" y="329"/>
                    </a:lnTo>
                    <a:lnTo>
                      <a:pt x="6839" y="375"/>
                    </a:lnTo>
                    <a:lnTo>
                      <a:pt x="6839" y="15363"/>
                    </a:lnTo>
                    <a:lnTo>
                      <a:pt x="6839" y="24684"/>
                    </a:lnTo>
                    <a:lnTo>
                      <a:pt x="6839" y="29367"/>
                    </a:lnTo>
                    <a:lnTo>
                      <a:pt x="6839" y="31709"/>
                    </a:lnTo>
                    <a:lnTo>
                      <a:pt x="6839" y="32880"/>
                    </a:lnTo>
                    <a:lnTo>
                      <a:pt x="6839" y="33020"/>
                    </a:lnTo>
                    <a:lnTo>
                      <a:pt x="6839" y="33067"/>
                    </a:lnTo>
                    <a:lnTo>
                      <a:pt x="6839" y="33114"/>
                    </a:lnTo>
                    <a:lnTo>
                      <a:pt x="6652" y="33301"/>
                    </a:lnTo>
                    <a:lnTo>
                      <a:pt x="6230" y="33723"/>
                    </a:lnTo>
                    <a:lnTo>
                      <a:pt x="2951" y="36955"/>
                    </a:lnTo>
                    <a:lnTo>
                      <a:pt x="1359" y="38594"/>
                    </a:lnTo>
                    <a:lnTo>
                      <a:pt x="516" y="39390"/>
                    </a:lnTo>
                    <a:lnTo>
                      <a:pt x="94" y="39812"/>
                    </a:lnTo>
                    <a:lnTo>
                      <a:pt x="94" y="39859"/>
                    </a:lnTo>
                    <a:lnTo>
                      <a:pt x="94" y="39905"/>
                    </a:lnTo>
                    <a:lnTo>
                      <a:pt x="94" y="39999"/>
                    </a:lnTo>
                    <a:lnTo>
                      <a:pt x="94" y="40140"/>
                    </a:lnTo>
                    <a:lnTo>
                      <a:pt x="94" y="40421"/>
                    </a:lnTo>
                    <a:lnTo>
                      <a:pt x="94" y="54799"/>
                    </a:lnTo>
                    <a:lnTo>
                      <a:pt x="94" y="54846"/>
                    </a:lnTo>
                    <a:lnTo>
                      <a:pt x="1" y="54893"/>
                    </a:lnTo>
                    <a:lnTo>
                      <a:pt x="1" y="54987"/>
                    </a:lnTo>
                    <a:lnTo>
                      <a:pt x="1" y="55080"/>
                    </a:lnTo>
                    <a:lnTo>
                      <a:pt x="48" y="55127"/>
                    </a:lnTo>
                    <a:lnTo>
                      <a:pt x="94" y="55174"/>
                    </a:lnTo>
                    <a:lnTo>
                      <a:pt x="235" y="55174"/>
                    </a:lnTo>
                    <a:lnTo>
                      <a:pt x="282" y="55127"/>
                    </a:lnTo>
                    <a:lnTo>
                      <a:pt x="329" y="55080"/>
                    </a:lnTo>
                    <a:lnTo>
                      <a:pt x="329" y="54987"/>
                    </a:lnTo>
                    <a:lnTo>
                      <a:pt x="329" y="54893"/>
                    </a:lnTo>
                    <a:lnTo>
                      <a:pt x="235" y="54846"/>
                    </a:lnTo>
                    <a:lnTo>
                      <a:pt x="235" y="54799"/>
                    </a:lnTo>
                    <a:lnTo>
                      <a:pt x="235" y="40421"/>
                    </a:lnTo>
                    <a:lnTo>
                      <a:pt x="235" y="40140"/>
                    </a:lnTo>
                    <a:lnTo>
                      <a:pt x="235" y="39999"/>
                    </a:lnTo>
                    <a:lnTo>
                      <a:pt x="235" y="39952"/>
                    </a:lnTo>
                    <a:lnTo>
                      <a:pt x="235" y="39905"/>
                    </a:lnTo>
                    <a:lnTo>
                      <a:pt x="282" y="39905"/>
                    </a:lnTo>
                    <a:lnTo>
                      <a:pt x="656" y="39531"/>
                    </a:lnTo>
                    <a:lnTo>
                      <a:pt x="1453" y="38688"/>
                    </a:lnTo>
                    <a:lnTo>
                      <a:pt x="3092" y="37095"/>
                    </a:lnTo>
                    <a:lnTo>
                      <a:pt x="6324" y="33817"/>
                    </a:lnTo>
                    <a:lnTo>
                      <a:pt x="6745" y="33395"/>
                    </a:lnTo>
                    <a:lnTo>
                      <a:pt x="6979" y="33208"/>
                    </a:lnTo>
                    <a:lnTo>
                      <a:pt x="6979" y="33161"/>
                    </a:lnTo>
                    <a:lnTo>
                      <a:pt x="7026" y="33161"/>
                    </a:lnTo>
                    <a:lnTo>
                      <a:pt x="7026" y="33114"/>
                    </a:lnTo>
                    <a:lnTo>
                      <a:pt x="7026" y="33020"/>
                    </a:lnTo>
                    <a:lnTo>
                      <a:pt x="7026" y="32880"/>
                    </a:lnTo>
                    <a:lnTo>
                      <a:pt x="7026" y="31709"/>
                    </a:lnTo>
                    <a:lnTo>
                      <a:pt x="7026" y="29367"/>
                    </a:lnTo>
                    <a:lnTo>
                      <a:pt x="7026" y="24684"/>
                    </a:lnTo>
                    <a:lnTo>
                      <a:pt x="7026" y="15363"/>
                    </a:lnTo>
                    <a:lnTo>
                      <a:pt x="7026" y="375"/>
                    </a:lnTo>
                    <a:lnTo>
                      <a:pt x="7026" y="329"/>
                    </a:lnTo>
                    <a:lnTo>
                      <a:pt x="7073" y="282"/>
                    </a:lnTo>
                    <a:lnTo>
                      <a:pt x="7120" y="188"/>
                    </a:lnTo>
                    <a:lnTo>
                      <a:pt x="7120" y="94"/>
                    </a:lnTo>
                    <a:lnTo>
                      <a:pt x="7073" y="48"/>
                    </a:lnTo>
                    <a:lnTo>
                      <a:pt x="7026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1"/>
            <p:cNvGrpSpPr/>
            <p:nvPr/>
          </p:nvGrpSpPr>
          <p:grpSpPr>
            <a:xfrm rot="10800000">
              <a:off x="1775336" y="3714979"/>
              <a:ext cx="496972" cy="2501635"/>
              <a:chOff x="7450114" y="-1031841"/>
              <a:chExt cx="496972" cy="2501635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450114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817"/>
                    </a:lnTo>
                    <a:lnTo>
                      <a:pt x="94" y="34472"/>
                    </a:lnTo>
                    <a:lnTo>
                      <a:pt x="94" y="34660"/>
                    </a:lnTo>
                    <a:lnTo>
                      <a:pt x="141" y="34707"/>
                    </a:lnTo>
                    <a:lnTo>
                      <a:pt x="188" y="34800"/>
                    </a:lnTo>
                    <a:lnTo>
                      <a:pt x="422" y="34988"/>
                    </a:lnTo>
                    <a:lnTo>
                      <a:pt x="1312" y="35877"/>
                    </a:lnTo>
                    <a:lnTo>
                      <a:pt x="3045" y="37610"/>
                    </a:lnTo>
                    <a:lnTo>
                      <a:pt x="6558" y="41123"/>
                    </a:lnTo>
                    <a:lnTo>
                      <a:pt x="6745" y="41310"/>
                    </a:lnTo>
                    <a:lnTo>
                      <a:pt x="6839" y="41404"/>
                    </a:lnTo>
                    <a:lnTo>
                      <a:pt x="6839" y="41451"/>
                    </a:lnTo>
                    <a:lnTo>
                      <a:pt x="6839" y="41545"/>
                    </a:lnTo>
                    <a:lnTo>
                      <a:pt x="6839" y="42107"/>
                    </a:lnTo>
                    <a:lnTo>
                      <a:pt x="6839" y="43278"/>
                    </a:lnTo>
                    <a:lnTo>
                      <a:pt x="6839" y="45666"/>
                    </a:lnTo>
                    <a:lnTo>
                      <a:pt x="6839" y="50350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50350"/>
                    </a:lnTo>
                    <a:lnTo>
                      <a:pt x="7026" y="45666"/>
                    </a:lnTo>
                    <a:lnTo>
                      <a:pt x="7026" y="43278"/>
                    </a:lnTo>
                    <a:lnTo>
                      <a:pt x="7026" y="42107"/>
                    </a:lnTo>
                    <a:lnTo>
                      <a:pt x="7026" y="41545"/>
                    </a:lnTo>
                    <a:lnTo>
                      <a:pt x="7026" y="41451"/>
                    </a:lnTo>
                    <a:lnTo>
                      <a:pt x="7026" y="41357"/>
                    </a:lnTo>
                    <a:lnTo>
                      <a:pt x="6886" y="41217"/>
                    </a:lnTo>
                    <a:lnTo>
                      <a:pt x="6652" y="40983"/>
                    </a:lnTo>
                    <a:lnTo>
                      <a:pt x="3186" y="37517"/>
                    </a:lnTo>
                    <a:lnTo>
                      <a:pt x="1406" y="35737"/>
                    </a:lnTo>
                    <a:lnTo>
                      <a:pt x="563" y="34894"/>
                    </a:lnTo>
                    <a:lnTo>
                      <a:pt x="329" y="34660"/>
                    </a:lnTo>
                    <a:lnTo>
                      <a:pt x="282" y="34613"/>
                    </a:lnTo>
                    <a:lnTo>
                      <a:pt x="235" y="34566"/>
                    </a:lnTo>
                    <a:lnTo>
                      <a:pt x="235" y="34472"/>
                    </a:lnTo>
                    <a:lnTo>
                      <a:pt x="235" y="3381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9" y="282"/>
                    </a:lnTo>
                    <a:lnTo>
                      <a:pt x="329" y="188"/>
                    </a:lnTo>
                    <a:lnTo>
                      <a:pt x="329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7543559" y="-1031841"/>
                <a:ext cx="322821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5175" extrusionOk="0">
                    <a:moveTo>
                      <a:pt x="94" y="1"/>
                    </a:moveTo>
                    <a:lnTo>
                      <a:pt x="47" y="48"/>
                    </a:lnTo>
                    <a:lnTo>
                      <a:pt x="1" y="94"/>
                    </a:lnTo>
                    <a:lnTo>
                      <a:pt x="1" y="188"/>
                    </a:lnTo>
                    <a:lnTo>
                      <a:pt x="1" y="282"/>
                    </a:lnTo>
                    <a:lnTo>
                      <a:pt x="94" y="329"/>
                    </a:lnTo>
                    <a:lnTo>
                      <a:pt x="94" y="375"/>
                    </a:lnTo>
                    <a:lnTo>
                      <a:pt x="94" y="33067"/>
                    </a:lnTo>
                    <a:lnTo>
                      <a:pt x="94" y="33676"/>
                    </a:lnTo>
                    <a:lnTo>
                      <a:pt x="94" y="33863"/>
                    </a:lnTo>
                    <a:lnTo>
                      <a:pt x="94" y="33910"/>
                    </a:lnTo>
                    <a:lnTo>
                      <a:pt x="141" y="33957"/>
                    </a:lnTo>
                    <a:lnTo>
                      <a:pt x="188" y="34004"/>
                    </a:lnTo>
                    <a:lnTo>
                      <a:pt x="422" y="34238"/>
                    </a:lnTo>
                    <a:lnTo>
                      <a:pt x="1265" y="35081"/>
                    </a:lnTo>
                    <a:lnTo>
                      <a:pt x="3045" y="36861"/>
                    </a:lnTo>
                    <a:lnTo>
                      <a:pt x="6511" y="40327"/>
                    </a:lnTo>
                    <a:lnTo>
                      <a:pt x="6745" y="40561"/>
                    </a:lnTo>
                    <a:lnTo>
                      <a:pt x="6839" y="40655"/>
                    </a:lnTo>
                    <a:lnTo>
                      <a:pt x="6839" y="40702"/>
                    </a:lnTo>
                    <a:lnTo>
                      <a:pt x="6839" y="40748"/>
                    </a:lnTo>
                    <a:lnTo>
                      <a:pt x="6839" y="41357"/>
                    </a:lnTo>
                    <a:lnTo>
                      <a:pt x="6839" y="42622"/>
                    </a:lnTo>
                    <a:lnTo>
                      <a:pt x="6839" y="45057"/>
                    </a:lnTo>
                    <a:lnTo>
                      <a:pt x="6839" y="49975"/>
                    </a:lnTo>
                    <a:lnTo>
                      <a:pt x="6839" y="54799"/>
                    </a:lnTo>
                    <a:lnTo>
                      <a:pt x="6839" y="54846"/>
                    </a:lnTo>
                    <a:lnTo>
                      <a:pt x="6792" y="54893"/>
                    </a:lnTo>
                    <a:lnTo>
                      <a:pt x="6745" y="54987"/>
                    </a:lnTo>
                    <a:lnTo>
                      <a:pt x="6745" y="55080"/>
                    </a:lnTo>
                    <a:lnTo>
                      <a:pt x="6792" y="55127"/>
                    </a:lnTo>
                    <a:lnTo>
                      <a:pt x="6839" y="55174"/>
                    </a:lnTo>
                    <a:lnTo>
                      <a:pt x="6979" y="55174"/>
                    </a:lnTo>
                    <a:lnTo>
                      <a:pt x="7073" y="55127"/>
                    </a:lnTo>
                    <a:lnTo>
                      <a:pt x="7073" y="55080"/>
                    </a:lnTo>
                    <a:lnTo>
                      <a:pt x="7120" y="54987"/>
                    </a:lnTo>
                    <a:lnTo>
                      <a:pt x="7073" y="54893"/>
                    </a:lnTo>
                    <a:lnTo>
                      <a:pt x="7026" y="54846"/>
                    </a:lnTo>
                    <a:lnTo>
                      <a:pt x="7026" y="54799"/>
                    </a:lnTo>
                    <a:lnTo>
                      <a:pt x="7026" y="49975"/>
                    </a:lnTo>
                    <a:lnTo>
                      <a:pt x="7026" y="45057"/>
                    </a:lnTo>
                    <a:lnTo>
                      <a:pt x="7026" y="42622"/>
                    </a:lnTo>
                    <a:lnTo>
                      <a:pt x="7026" y="41357"/>
                    </a:lnTo>
                    <a:lnTo>
                      <a:pt x="7026" y="40748"/>
                    </a:lnTo>
                    <a:lnTo>
                      <a:pt x="7026" y="40702"/>
                    </a:lnTo>
                    <a:lnTo>
                      <a:pt x="7026" y="40608"/>
                    </a:lnTo>
                    <a:lnTo>
                      <a:pt x="6979" y="40561"/>
                    </a:lnTo>
                    <a:lnTo>
                      <a:pt x="6886" y="40421"/>
                    </a:lnTo>
                    <a:lnTo>
                      <a:pt x="6651" y="40233"/>
                    </a:lnTo>
                    <a:lnTo>
                      <a:pt x="3139" y="36720"/>
                    </a:lnTo>
                    <a:lnTo>
                      <a:pt x="1406" y="34988"/>
                    </a:lnTo>
                    <a:lnTo>
                      <a:pt x="516" y="34098"/>
                    </a:lnTo>
                    <a:lnTo>
                      <a:pt x="282" y="33863"/>
                    </a:lnTo>
                    <a:lnTo>
                      <a:pt x="282" y="33817"/>
                    </a:lnTo>
                    <a:lnTo>
                      <a:pt x="235" y="33817"/>
                    </a:lnTo>
                    <a:lnTo>
                      <a:pt x="235" y="33676"/>
                    </a:lnTo>
                    <a:lnTo>
                      <a:pt x="235" y="33067"/>
                    </a:lnTo>
                    <a:lnTo>
                      <a:pt x="235" y="375"/>
                    </a:lnTo>
                    <a:lnTo>
                      <a:pt x="235" y="329"/>
                    </a:lnTo>
                    <a:lnTo>
                      <a:pt x="328" y="282"/>
                    </a:lnTo>
                    <a:lnTo>
                      <a:pt x="328" y="188"/>
                    </a:lnTo>
                    <a:lnTo>
                      <a:pt x="328" y="94"/>
                    </a:lnTo>
                    <a:lnTo>
                      <a:pt x="282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22134" y="-1031841"/>
                <a:ext cx="324952" cy="2501635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55175" extrusionOk="0">
                    <a:moveTo>
                      <a:pt x="141" y="1"/>
                    </a:moveTo>
                    <a:lnTo>
                      <a:pt x="94" y="48"/>
                    </a:lnTo>
                    <a:lnTo>
                      <a:pt x="47" y="94"/>
                    </a:lnTo>
                    <a:lnTo>
                      <a:pt x="1" y="188"/>
                    </a:lnTo>
                    <a:lnTo>
                      <a:pt x="47" y="282"/>
                    </a:lnTo>
                    <a:lnTo>
                      <a:pt x="141" y="329"/>
                    </a:lnTo>
                    <a:lnTo>
                      <a:pt x="94" y="375"/>
                    </a:lnTo>
                    <a:lnTo>
                      <a:pt x="94" y="32271"/>
                    </a:lnTo>
                    <a:lnTo>
                      <a:pt x="94" y="32880"/>
                    </a:lnTo>
                    <a:lnTo>
                      <a:pt x="94" y="33067"/>
                    </a:lnTo>
                    <a:lnTo>
                      <a:pt x="94" y="33114"/>
                    </a:lnTo>
                    <a:lnTo>
                      <a:pt x="94" y="33161"/>
                    </a:lnTo>
                    <a:lnTo>
                      <a:pt x="141" y="33161"/>
                    </a:lnTo>
                    <a:lnTo>
                      <a:pt x="188" y="33255"/>
                    </a:lnTo>
                    <a:lnTo>
                      <a:pt x="422" y="33442"/>
                    </a:lnTo>
                    <a:lnTo>
                      <a:pt x="1312" y="34332"/>
                    </a:lnTo>
                    <a:lnTo>
                      <a:pt x="3045" y="36065"/>
                    </a:lnTo>
                    <a:lnTo>
                      <a:pt x="6558" y="39578"/>
                    </a:lnTo>
                    <a:lnTo>
                      <a:pt x="6792" y="39812"/>
                    </a:lnTo>
                    <a:lnTo>
                      <a:pt x="6886" y="39905"/>
                    </a:lnTo>
                    <a:lnTo>
                      <a:pt x="6886" y="39952"/>
                    </a:lnTo>
                    <a:lnTo>
                      <a:pt x="6886" y="39999"/>
                    </a:lnTo>
                    <a:lnTo>
                      <a:pt x="6886" y="40655"/>
                    </a:lnTo>
                    <a:lnTo>
                      <a:pt x="6886" y="41919"/>
                    </a:lnTo>
                    <a:lnTo>
                      <a:pt x="6886" y="44495"/>
                    </a:lnTo>
                    <a:lnTo>
                      <a:pt x="6886" y="49600"/>
                    </a:lnTo>
                    <a:lnTo>
                      <a:pt x="6886" y="54799"/>
                    </a:lnTo>
                    <a:lnTo>
                      <a:pt x="6886" y="54846"/>
                    </a:lnTo>
                    <a:lnTo>
                      <a:pt x="6839" y="54893"/>
                    </a:lnTo>
                    <a:lnTo>
                      <a:pt x="6792" y="54987"/>
                    </a:lnTo>
                    <a:lnTo>
                      <a:pt x="6792" y="55080"/>
                    </a:lnTo>
                    <a:lnTo>
                      <a:pt x="6839" y="55127"/>
                    </a:lnTo>
                    <a:lnTo>
                      <a:pt x="6886" y="55174"/>
                    </a:lnTo>
                    <a:lnTo>
                      <a:pt x="7026" y="55174"/>
                    </a:lnTo>
                    <a:lnTo>
                      <a:pt x="7073" y="55127"/>
                    </a:lnTo>
                    <a:lnTo>
                      <a:pt x="7120" y="55080"/>
                    </a:lnTo>
                    <a:lnTo>
                      <a:pt x="7167" y="54987"/>
                    </a:lnTo>
                    <a:lnTo>
                      <a:pt x="7120" y="54893"/>
                    </a:lnTo>
                    <a:lnTo>
                      <a:pt x="7026" y="54846"/>
                    </a:lnTo>
                    <a:lnTo>
                      <a:pt x="7073" y="54799"/>
                    </a:lnTo>
                    <a:lnTo>
                      <a:pt x="7073" y="49600"/>
                    </a:lnTo>
                    <a:lnTo>
                      <a:pt x="7073" y="44495"/>
                    </a:lnTo>
                    <a:lnTo>
                      <a:pt x="7073" y="41919"/>
                    </a:lnTo>
                    <a:lnTo>
                      <a:pt x="7073" y="40655"/>
                    </a:lnTo>
                    <a:lnTo>
                      <a:pt x="7073" y="39999"/>
                    </a:lnTo>
                    <a:lnTo>
                      <a:pt x="7073" y="39952"/>
                    </a:lnTo>
                    <a:lnTo>
                      <a:pt x="7073" y="39859"/>
                    </a:lnTo>
                    <a:lnTo>
                      <a:pt x="7026" y="39812"/>
                    </a:lnTo>
                    <a:lnTo>
                      <a:pt x="6886" y="39671"/>
                    </a:lnTo>
                    <a:lnTo>
                      <a:pt x="6651" y="39484"/>
                    </a:lnTo>
                    <a:lnTo>
                      <a:pt x="3185" y="35971"/>
                    </a:lnTo>
                    <a:lnTo>
                      <a:pt x="1406" y="34191"/>
                    </a:lnTo>
                    <a:lnTo>
                      <a:pt x="563" y="33348"/>
                    </a:lnTo>
                    <a:lnTo>
                      <a:pt x="328" y="33114"/>
                    </a:lnTo>
                    <a:lnTo>
                      <a:pt x="282" y="33067"/>
                    </a:lnTo>
                    <a:lnTo>
                      <a:pt x="282" y="32880"/>
                    </a:lnTo>
                    <a:lnTo>
                      <a:pt x="282" y="32271"/>
                    </a:lnTo>
                    <a:lnTo>
                      <a:pt x="282" y="375"/>
                    </a:lnTo>
                    <a:lnTo>
                      <a:pt x="282" y="329"/>
                    </a:lnTo>
                    <a:lnTo>
                      <a:pt x="375" y="282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8" y="48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31"/>
            <p:cNvGrpSpPr/>
            <p:nvPr/>
          </p:nvGrpSpPr>
          <p:grpSpPr>
            <a:xfrm rot="10800000" flipH="1">
              <a:off x="512261" y="-334608"/>
              <a:ext cx="1705283" cy="671077"/>
              <a:chOff x="5500675" y="4848304"/>
              <a:chExt cx="1705283" cy="671077"/>
            </a:xfrm>
          </p:grpSpPr>
          <p:sp>
            <p:nvSpPr>
              <p:cNvPr id="649" name="Google Shape;649;p31"/>
              <p:cNvSpPr/>
              <p:nvPr/>
            </p:nvSpPr>
            <p:spPr>
              <a:xfrm>
                <a:off x="5500675" y="4848304"/>
                <a:ext cx="1703152" cy="577677"/>
              </a:xfrm>
              <a:custGeom>
                <a:avLst/>
                <a:gdLst/>
                <a:ahLst/>
                <a:cxnLst/>
                <a:rect l="l" t="t" r="r" b="b"/>
                <a:pathLst>
                  <a:path w="37564" h="12741" extrusionOk="0">
                    <a:moveTo>
                      <a:pt x="37330" y="1"/>
                    </a:moveTo>
                    <a:lnTo>
                      <a:pt x="37236" y="48"/>
                    </a:lnTo>
                    <a:lnTo>
                      <a:pt x="37189" y="141"/>
                    </a:lnTo>
                    <a:lnTo>
                      <a:pt x="37189" y="235"/>
                    </a:lnTo>
                    <a:lnTo>
                      <a:pt x="28196" y="9227"/>
                    </a:lnTo>
                    <a:lnTo>
                      <a:pt x="27634" y="9790"/>
                    </a:lnTo>
                    <a:lnTo>
                      <a:pt x="27588" y="9883"/>
                    </a:lnTo>
                    <a:lnTo>
                      <a:pt x="2717" y="9883"/>
                    </a:lnTo>
                    <a:lnTo>
                      <a:pt x="2624" y="10024"/>
                    </a:lnTo>
                    <a:lnTo>
                      <a:pt x="2483" y="10164"/>
                    </a:lnTo>
                    <a:lnTo>
                      <a:pt x="2155" y="10492"/>
                    </a:lnTo>
                    <a:lnTo>
                      <a:pt x="1546" y="11101"/>
                    </a:lnTo>
                    <a:lnTo>
                      <a:pt x="563" y="12084"/>
                    </a:lnTo>
                    <a:lnTo>
                      <a:pt x="235" y="12412"/>
                    </a:lnTo>
                    <a:lnTo>
                      <a:pt x="141" y="12412"/>
                    </a:lnTo>
                    <a:lnTo>
                      <a:pt x="48" y="12459"/>
                    </a:lnTo>
                    <a:lnTo>
                      <a:pt x="1" y="12506"/>
                    </a:lnTo>
                    <a:lnTo>
                      <a:pt x="1" y="12600"/>
                    </a:lnTo>
                    <a:lnTo>
                      <a:pt x="1" y="12647"/>
                    </a:lnTo>
                    <a:lnTo>
                      <a:pt x="48" y="12693"/>
                    </a:lnTo>
                    <a:lnTo>
                      <a:pt x="95" y="12740"/>
                    </a:lnTo>
                    <a:lnTo>
                      <a:pt x="235" y="12740"/>
                    </a:lnTo>
                    <a:lnTo>
                      <a:pt x="282" y="12693"/>
                    </a:lnTo>
                    <a:lnTo>
                      <a:pt x="329" y="12600"/>
                    </a:lnTo>
                    <a:lnTo>
                      <a:pt x="329" y="12506"/>
                    </a:lnTo>
                    <a:lnTo>
                      <a:pt x="376" y="12506"/>
                    </a:lnTo>
                    <a:lnTo>
                      <a:pt x="703" y="12178"/>
                    </a:lnTo>
                    <a:lnTo>
                      <a:pt x="1640" y="11241"/>
                    </a:lnTo>
                    <a:lnTo>
                      <a:pt x="2296" y="10586"/>
                    </a:lnTo>
                    <a:lnTo>
                      <a:pt x="2577" y="10305"/>
                    </a:lnTo>
                    <a:lnTo>
                      <a:pt x="2764" y="10117"/>
                    </a:lnTo>
                    <a:lnTo>
                      <a:pt x="2811" y="10071"/>
                    </a:lnTo>
                    <a:lnTo>
                      <a:pt x="27634" y="10071"/>
                    </a:lnTo>
                    <a:lnTo>
                      <a:pt x="27681" y="10024"/>
                    </a:lnTo>
                    <a:lnTo>
                      <a:pt x="27775" y="9930"/>
                    </a:lnTo>
                    <a:lnTo>
                      <a:pt x="28337" y="9368"/>
                    </a:lnTo>
                    <a:lnTo>
                      <a:pt x="37330" y="375"/>
                    </a:lnTo>
                    <a:lnTo>
                      <a:pt x="37423" y="375"/>
                    </a:lnTo>
                    <a:lnTo>
                      <a:pt x="37517" y="329"/>
                    </a:lnTo>
                    <a:lnTo>
                      <a:pt x="37564" y="235"/>
                    </a:lnTo>
                    <a:lnTo>
                      <a:pt x="37564" y="188"/>
                    </a:lnTo>
                    <a:lnTo>
                      <a:pt x="37564" y="141"/>
                    </a:lnTo>
                    <a:lnTo>
                      <a:pt x="37517" y="48"/>
                    </a:lnTo>
                    <a:lnTo>
                      <a:pt x="3742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5591990" y="5005452"/>
                <a:ext cx="1613968" cy="513929"/>
              </a:xfrm>
              <a:custGeom>
                <a:avLst/>
                <a:gdLst/>
                <a:ahLst/>
                <a:cxnLst/>
                <a:rect l="l" t="t" r="r" b="b"/>
                <a:pathLst>
                  <a:path w="35597" h="11335" extrusionOk="0">
                    <a:moveTo>
                      <a:pt x="35362" y="1"/>
                    </a:moveTo>
                    <a:lnTo>
                      <a:pt x="35316" y="47"/>
                    </a:lnTo>
                    <a:lnTo>
                      <a:pt x="35269" y="141"/>
                    </a:lnTo>
                    <a:lnTo>
                      <a:pt x="35269" y="235"/>
                    </a:lnTo>
                    <a:lnTo>
                      <a:pt x="35222" y="235"/>
                    </a:lnTo>
                    <a:lnTo>
                      <a:pt x="27353" y="8103"/>
                    </a:lnTo>
                    <a:lnTo>
                      <a:pt x="26838" y="8665"/>
                    </a:lnTo>
                    <a:lnTo>
                      <a:pt x="26744" y="8712"/>
                    </a:lnTo>
                    <a:lnTo>
                      <a:pt x="26744" y="8759"/>
                    </a:lnTo>
                    <a:lnTo>
                      <a:pt x="2436" y="8759"/>
                    </a:lnTo>
                    <a:lnTo>
                      <a:pt x="2343" y="8853"/>
                    </a:lnTo>
                    <a:lnTo>
                      <a:pt x="2202" y="8993"/>
                    </a:lnTo>
                    <a:lnTo>
                      <a:pt x="1921" y="9274"/>
                    </a:lnTo>
                    <a:lnTo>
                      <a:pt x="1359" y="9836"/>
                    </a:lnTo>
                    <a:lnTo>
                      <a:pt x="563" y="10632"/>
                    </a:lnTo>
                    <a:lnTo>
                      <a:pt x="235" y="10960"/>
                    </a:lnTo>
                    <a:lnTo>
                      <a:pt x="141" y="10960"/>
                    </a:lnTo>
                    <a:lnTo>
                      <a:pt x="48" y="11007"/>
                    </a:lnTo>
                    <a:lnTo>
                      <a:pt x="1" y="11101"/>
                    </a:lnTo>
                    <a:lnTo>
                      <a:pt x="1" y="11148"/>
                    </a:lnTo>
                    <a:lnTo>
                      <a:pt x="1" y="11241"/>
                    </a:lnTo>
                    <a:lnTo>
                      <a:pt x="48" y="11288"/>
                    </a:lnTo>
                    <a:lnTo>
                      <a:pt x="94" y="11335"/>
                    </a:lnTo>
                    <a:lnTo>
                      <a:pt x="235" y="11335"/>
                    </a:lnTo>
                    <a:lnTo>
                      <a:pt x="282" y="11288"/>
                    </a:lnTo>
                    <a:lnTo>
                      <a:pt x="329" y="11194"/>
                    </a:lnTo>
                    <a:lnTo>
                      <a:pt x="329" y="11101"/>
                    </a:lnTo>
                    <a:lnTo>
                      <a:pt x="375" y="11101"/>
                    </a:lnTo>
                    <a:lnTo>
                      <a:pt x="657" y="10773"/>
                    </a:lnTo>
                    <a:lnTo>
                      <a:pt x="1500" y="9977"/>
                    </a:lnTo>
                    <a:lnTo>
                      <a:pt x="2062" y="9415"/>
                    </a:lnTo>
                    <a:lnTo>
                      <a:pt x="2343" y="9134"/>
                    </a:lnTo>
                    <a:lnTo>
                      <a:pt x="2483" y="8946"/>
                    </a:lnTo>
                    <a:lnTo>
                      <a:pt x="2530" y="8900"/>
                    </a:lnTo>
                    <a:lnTo>
                      <a:pt x="26791" y="8900"/>
                    </a:lnTo>
                    <a:lnTo>
                      <a:pt x="26838" y="8853"/>
                    </a:lnTo>
                    <a:lnTo>
                      <a:pt x="26932" y="8806"/>
                    </a:lnTo>
                    <a:lnTo>
                      <a:pt x="27494" y="8244"/>
                    </a:lnTo>
                    <a:lnTo>
                      <a:pt x="35362" y="375"/>
                    </a:lnTo>
                    <a:lnTo>
                      <a:pt x="35362" y="328"/>
                    </a:lnTo>
                    <a:lnTo>
                      <a:pt x="35456" y="375"/>
                    </a:lnTo>
                    <a:lnTo>
                      <a:pt x="35550" y="328"/>
                    </a:lnTo>
                    <a:lnTo>
                      <a:pt x="35597" y="235"/>
                    </a:lnTo>
                    <a:lnTo>
                      <a:pt x="35597" y="188"/>
                    </a:lnTo>
                    <a:lnTo>
                      <a:pt x="35597" y="94"/>
                    </a:lnTo>
                    <a:lnTo>
                      <a:pt x="35550" y="47"/>
                    </a:lnTo>
                    <a:lnTo>
                      <a:pt x="3550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31"/>
            <p:cNvGrpSpPr/>
            <p:nvPr/>
          </p:nvGrpSpPr>
          <p:grpSpPr>
            <a:xfrm rot="10800000" flipH="1">
              <a:off x="3563870" y="606106"/>
              <a:ext cx="1148870" cy="732694"/>
              <a:chOff x="8552284" y="3845972"/>
              <a:chExt cx="1148870" cy="732694"/>
            </a:xfrm>
          </p:grpSpPr>
          <p:sp>
            <p:nvSpPr>
              <p:cNvPr id="652" name="Google Shape;652;p31"/>
              <p:cNvSpPr/>
              <p:nvPr/>
            </p:nvSpPr>
            <p:spPr>
              <a:xfrm>
                <a:off x="8639336" y="3845972"/>
                <a:ext cx="1061817" cy="645642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14240" extrusionOk="0">
                    <a:moveTo>
                      <a:pt x="188" y="1"/>
                    </a:moveTo>
                    <a:lnTo>
                      <a:pt x="94" y="48"/>
                    </a:lnTo>
                    <a:lnTo>
                      <a:pt x="47" y="95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47" y="329"/>
                    </a:lnTo>
                    <a:lnTo>
                      <a:pt x="141" y="376"/>
                    </a:lnTo>
                    <a:lnTo>
                      <a:pt x="234" y="376"/>
                    </a:lnTo>
                    <a:lnTo>
                      <a:pt x="3373" y="3514"/>
                    </a:lnTo>
                    <a:lnTo>
                      <a:pt x="5668" y="5855"/>
                    </a:lnTo>
                    <a:lnTo>
                      <a:pt x="6838" y="6980"/>
                    </a:lnTo>
                    <a:lnTo>
                      <a:pt x="7400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3"/>
                    </a:lnTo>
                    <a:lnTo>
                      <a:pt x="17470" y="8385"/>
                    </a:lnTo>
                    <a:lnTo>
                      <a:pt x="23044" y="14005"/>
                    </a:lnTo>
                    <a:lnTo>
                      <a:pt x="23091" y="14005"/>
                    </a:lnTo>
                    <a:lnTo>
                      <a:pt x="23091" y="14099"/>
                    </a:lnTo>
                    <a:lnTo>
                      <a:pt x="23138" y="14192"/>
                    </a:lnTo>
                    <a:lnTo>
                      <a:pt x="23184" y="14239"/>
                    </a:lnTo>
                    <a:lnTo>
                      <a:pt x="23325" y="14239"/>
                    </a:lnTo>
                    <a:lnTo>
                      <a:pt x="23372" y="14192"/>
                    </a:lnTo>
                    <a:lnTo>
                      <a:pt x="23419" y="14146"/>
                    </a:lnTo>
                    <a:lnTo>
                      <a:pt x="23419" y="14052"/>
                    </a:lnTo>
                    <a:lnTo>
                      <a:pt x="23419" y="14005"/>
                    </a:lnTo>
                    <a:lnTo>
                      <a:pt x="23372" y="13911"/>
                    </a:lnTo>
                    <a:lnTo>
                      <a:pt x="23278" y="13865"/>
                    </a:lnTo>
                    <a:lnTo>
                      <a:pt x="23184" y="13911"/>
                    </a:lnTo>
                    <a:lnTo>
                      <a:pt x="23184" y="13865"/>
                    </a:lnTo>
                    <a:lnTo>
                      <a:pt x="17564" y="8291"/>
                    </a:lnTo>
                    <a:lnTo>
                      <a:pt x="17142" y="7823"/>
                    </a:lnTo>
                    <a:lnTo>
                      <a:pt x="17096" y="7776"/>
                    </a:lnTo>
                    <a:lnTo>
                      <a:pt x="7869" y="7776"/>
                    </a:lnTo>
                    <a:lnTo>
                      <a:pt x="7822" y="7729"/>
                    </a:lnTo>
                    <a:lnTo>
                      <a:pt x="7541" y="7448"/>
                    </a:lnTo>
                    <a:lnTo>
                      <a:pt x="6979" y="6886"/>
                    </a:lnTo>
                    <a:lnTo>
                      <a:pt x="5808" y="5715"/>
                    </a:lnTo>
                    <a:lnTo>
                      <a:pt x="3466" y="3373"/>
                    </a:lnTo>
                    <a:lnTo>
                      <a:pt x="375" y="282"/>
                    </a:lnTo>
                    <a:lnTo>
                      <a:pt x="328" y="235"/>
                    </a:lnTo>
                    <a:lnTo>
                      <a:pt x="328" y="141"/>
                    </a:lnTo>
                    <a:lnTo>
                      <a:pt x="281" y="95"/>
                    </a:lnTo>
                    <a:lnTo>
                      <a:pt x="234" y="48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8552284" y="3933070"/>
                <a:ext cx="1063948" cy="645596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4239" extrusionOk="0">
                    <a:moveTo>
                      <a:pt x="187" y="0"/>
                    </a:moveTo>
                    <a:lnTo>
                      <a:pt x="94" y="47"/>
                    </a:lnTo>
                    <a:lnTo>
                      <a:pt x="47" y="47"/>
                    </a:lnTo>
                    <a:lnTo>
                      <a:pt x="0" y="141"/>
                    </a:lnTo>
                    <a:lnTo>
                      <a:pt x="0" y="188"/>
                    </a:lnTo>
                    <a:lnTo>
                      <a:pt x="0" y="281"/>
                    </a:lnTo>
                    <a:lnTo>
                      <a:pt x="47" y="328"/>
                    </a:lnTo>
                    <a:lnTo>
                      <a:pt x="141" y="375"/>
                    </a:lnTo>
                    <a:lnTo>
                      <a:pt x="234" y="375"/>
                    </a:lnTo>
                    <a:lnTo>
                      <a:pt x="3372" y="3513"/>
                    </a:lnTo>
                    <a:lnTo>
                      <a:pt x="5667" y="5808"/>
                    </a:lnTo>
                    <a:lnTo>
                      <a:pt x="6838" y="6979"/>
                    </a:lnTo>
                    <a:lnTo>
                      <a:pt x="7447" y="7588"/>
                    </a:lnTo>
                    <a:lnTo>
                      <a:pt x="7728" y="7869"/>
                    </a:lnTo>
                    <a:lnTo>
                      <a:pt x="7775" y="7916"/>
                    </a:lnTo>
                    <a:lnTo>
                      <a:pt x="17002" y="7916"/>
                    </a:lnTo>
                    <a:lnTo>
                      <a:pt x="17049" y="7962"/>
                    </a:lnTo>
                    <a:lnTo>
                      <a:pt x="17470" y="8384"/>
                    </a:lnTo>
                    <a:lnTo>
                      <a:pt x="23090" y="13957"/>
                    </a:lnTo>
                    <a:lnTo>
                      <a:pt x="23090" y="14004"/>
                    </a:lnTo>
                    <a:lnTo>
                      <a:pt x="23090" y="14098"/>
                    </a:lnTo>
                    <a:lnTo>
                      <a:pt x="23137" y="14192"/>
                    </a:lnTo>
                    <a:lnTo>
                      <a:pt x="23184" y="14192"/>
                    </a:lnTo>
                    <a:lnTo>
                      <a:pt x="23278" y="14238"/>
                    </a:lnTo>
                    <a:lnTo>
                      <a:pt x="23325" y="14192"/>
                    </a:lnTo>
                    <a:lnTo>
                      <a:pt x="23371" y="14192"/>
                    </a:lnTo>
                    <a:lnTo>
                      <a:pt x="23418" y="14098"/>
                    </a:lnTo>
                    <a:lnTo>
                      <a:pt x="23465" y="14051"/>
                    </a:lnTo>
                    <a:lnTo>
                      <a:pt x="23418" y="13957"/>
                    </a:lnTo>
                    <a:lnTo>
                      <a:pt x="23371" y="13911"/>
                    </a:lnTo>
                    <a:lnTo>
                      <a:pt x="23325" y="13864"/>
                    </a:lnTo>
                    <a:lnTo>
                      <a:pt x="23184" y="13864"/>
                    </a:lnTo>
                    <a:lnTo>
                      <a:pt x="17611" y="8243"/>
                    </a:lnTo>
                    <a:lnTo>
                      <a:pt x="17189" y="7822"/>
                    </a:lnTo>
                    <a:lnTo>
                      <a:pt x="17095" y="7775"/>
                    </a:lnTo>
                    <a:lnTo>
                      <a:pt x="7869" y="7775"/>
                    </a:lnTo>
                    <a:lnTo>
                      <a:pt x="7822" y="7728"/>
                    </a:lnTo>
                    <a:lnTo>
                      <a:pt x="7541" y="7447"/>
                    </a:lnTo>
                    <a:lnTo>
                      <a:pt x="6979" y="6885"/>
                    </a:lnTo>
                    <a:lnTo>
                      <a:pt x="5808" y="5714"/>
                    </a:lnTo>
                    <a:lnTo>
                      <a:pt x="3466" y="3372"/>
                    </a:lnTo>
                    <a:lnTo>
                      <a:pt x="375" y="281"/>
                    </a:lnTo>
                    <a:lnTo>
                      <a:pt x="328" y="234"/>
                    </a:lnTo>
                    <a:lnTo>
                      <a:pt x="328" y="141"/>
                    </a:lnTo>
                    <a:lnTo>
                      <a:pt x="281" y="47"/>
                    </a:lnTo>
                    <a:lnTo>
                      <a:pt x="234" y="47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31"/>
            <p:cNvGrpSpPr/>
            <p:nvPr/>
          </p:nvGrpSpPr>
          <p:grpSpPr>
            <a:xfrm rot="10800000" flipH="1">
              <a:off x="3423679" y="-1135222"/>
              <a:ext cx="724216" cy="2240431"/>
              <a:chOff x="8412092" y="4079564"/>
              <a:chExt cx="724216" cy="2240431"/>
            </a:xfrm>
          </p:grpSpPr>
          <p:sp>
            <p:nvSpPr>
              <p:cNvPr id="655" name="Google Shape;655;p31"/>
              <p:cNvSpPr/>
              <p:nvPr/>
            </p:nvSpPr>
            <p:spPr>
              <a:xfrm>
                <a:off x="8412092" y="4079564"/>
                <a:ext cx="620161" cy="2240431"/>
              </a:xfrm>
              <a:custGeom>
                <a:avLst/>
                <a:gdLst/>
                <a:ahLst/>
                <a:cxnLst/>
                <a:rect l="l" t="t" r="r" b="b"/>
                <a:pathLst>
                  <a:path w="13678" h="49414" extrusionOk="0">
                    <a:moveTo>
                      <a:pt x="94" y="1"/>
                    </a:moveTo>
                    <a:lnTo>
                      <a:pt x="48" y="48"/>
                    </a:lnTo>
                    <a:lnTo>
                      <a:pt x="1" y="95"/>
                    </a:lnTo>
                    <a:lnTo>
                      <a:pt x="1" y="188"/>
                    </a:lnTo>
                    <a:lnTo>
                      <a:pt x="48" y="282"/>
                    </a:lnTo>
                    <a:lnTo>
                      <a:pt x="94" y="329"/>
                    </a:lnTo>
                    <a:lnTo>
                      <a:pt x="94" y="376"/>
                    </a:lnTo>
                    <a:lnTo>
                      <a:pt x="94" y="11382"/>
                    </a:lnTo>
                    <a:lnTo>
                      <a:pt x="94" y="11663"/>
                    </a:lnTo>
                    <a:lnTo>
                      <a:pt x="94" y="11757"/>
                    </a:lnTo>
                    <a:lnTo>
                      <a:pt x="94" y="11804"/>
                    </a:lnTo>
                    <a:lnTo>
                      <a:pt x="94" y="11851"/>
                    </a:lnTo>
                    <a:lnTo>
                      <a:pt x="235" y="11991"/>
                    </a:lnTo>
                    <a:lnTo>
                      <a:pt x="610" y="12366"/>
                    </a:lnTo>
                    <a:lnTo>
                      <a:pt x="1453" y="13162"/>
                    </a:lnTo>
                    <a:lnTo>
                      <a:pt x="3045" y="14754"/>
                    </a:lnTo>
                    <a:lnTo>
                      <a:pt x="6230" y="17986"/>
                    </a:lnTo>
                    <a:lnTo>
                      <a:pt x="12647" y="24403"/>
                    </a:lnTo>
                    <a:lnTo>
                      <a:pt x="13256" y="25012"/>
                    </a:lnTo>
                    <a:lnTo>
                      <a:pt x="13396" y="25152"/>
                    </a:lnTo>
                    <a:lnTo>
                      <a:pt x="13443" y="25199"/>
                    </a:lnTo>
                    <a:lnTo>
                      <a:pt x="13443" y="25293"/>
                    </a:lnTo>
                    <a:lnTo>
                      <a:pt x="13443" y="25761"/>
                    </a:lnTo>
                    <a:lnTo>
                      <a:pt x="13443" y="27494"/>
                    </a:lnTo>
                    <a:lnTo>
                      <a:pt x="13443" y="31007"/>
                    </a:lnTo>
                    <a:lnTo>
                      <a:pt x="13443" y="37985"/>
                    </a:lnTo>
                    <a:lnTo>
                      <a:pt x="13443" y="49085"/>
                    </a:lnTo>
                    <a:lnTo>
                      <a:pt x="13349" y="49132"/>
                    </a:lnTo>
                    <a:lnTo>
                      <a:pt x="13349" y="49226"/>
                    </a:lnTo>
                    <a:lnTo>
                      <a:pt x="13349" y="49320"/>
                    </a:lnTo>
                    <a:lnTo>
                      <a:pt x="13396" y="49366"/>
                    </a:lnTo>
                    <a:lnTo>
                      <a:pt x="13443" y="49413"/>
                    </a:lnTo>
                    <a:lnTo>
                      <a:pt x="13583" y="49413"/>
                    </a:lnTo>
                    <a:lnTo>
                      <a:pt x="13630" y="49366"/>
                    </a:lnTo>
                    <a:lnTo>
                      <a:pt x="13677" y="49320"/>
                    </a:lnTo>
                    <a:lnTo>
                      <a:pt x="13677" y="49226"/>
                    </a:lnTo>
                    <a:lnTo>
                      <a:pt x="13677" y="49132"/>
                    </a:lnTo>
                    <a:lnTo>
                      <a:pt x="13583" y="49085"/>
                    </a:lnTo>
                    <a:lnTo>
                      <a:pt x="13583" y="37985"/>
                    </a:lnTo>
                    <a:lnTo>
                      <a:pt x="13583" y="31007"/>
                    </a:lnTo>
                    <a:lnTo>
                      <a:pt x="13583" y="27494"/>
                    </a:lnTo>
                    <a:lnTo>
                      <a:pt x="13583" y="25761"/>
                    </a:lnTo>
                    <a:lnTo>
                      <a:pt x="13583" y="25293"/>
                    </a:lnTo>
                    <a:lnTo>
                      <a:pt x="13583" y="25199"/>
                    </a:lnTo>
                    <a:lnTo>
                      <a:pt x="13583" y="25105"/>
                    </a:lnTo>
                    <a:lnTo>
                      <a:pt x="13537" y="25058"/>
                    </a:lnTo>
                    <a:lnTo>
                      <a:pt x="13396" y="24871"/>
                    </a:lnTo>
                    <a:lnTo>
                      <a:pt x="12787" y="24262"/>
                    </a:lnTo>
                    <a:lnTo>
                      <a:pt x="6371" y="17846"/>
                    </a:lnTo>
                    <a:lnTo>
                      <a:pt x="3139" y="14661"/>
                    </a:lnTo>
                    <a:lnTo>
                      <a:pt x="1546" y="13068"/>
                    </a:lnTo>
                    <a:lnTo>
                      <a:pt x="750" y="12272"/>
                    </a:lnTo>
                    <a:lnTo>
                      <a:pt x="329" y="11851"/>
                    </a:lnTo>
                    <a:lnTo>
                      <a:pt x="282" y="11757"/>
                    </a:lnTo>
                    <a:lnTo>
                      <a:pt x="282" y="11663"/>
                    </a:lnTo>
                    <a:lnTo>
                      <a:pt x="282" y="11382"/>
                    </a:lnTo>
                    <a:lnTo>
                      <a:pt x="282" y="376"/>
                    </a:lnTo>
                    <a:lnTo>
                      <a:pt x="282" y="329"/>
                    </a:lnTo>
                    <a:lnTo>
                      <a:pt x="329" y="282"/>
                    </a:lnTo>
                    <a:lnTo>
                      <a:pt x="375" y="188"/>
                    </a:lnTo>
                    <a:lnTo>
                      <a:pt x="329" y="95"/>
                    </a:lnTo>
                    <a:lnTo>
                      <a:pt x="329" y="48"/>
                    </a:lnTo>
                    <a:lnTo>
                      <a:pt x="23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8503407" y="4332289"/>
                <a:ext cx="632901" cy="1303888"/>
              </a:xfrm>
              <a:custGeom>
                <a:avLst/>
                <a:gdLst/>
                <a:ahLst/>
                <a:cxnLst/>
                <a:rect l="l" t="t" r="r" b="b"/>
                <a:pathLst>
                  <a:path w="13959" h="28758" extrusionOk="0">
                    <a:moveTo>
                      <a:pt x="141" y="0"/>
                    </a:moveTo>
                    <a:lnTo>
                      <a:pt x="48" y="47"/>
                    </a:lnTo>
                    <a:lnTo>
                      <a:pt x="48" y="94"/>
                    </a:lnTo>
                    <a:lnTo>
                      <a:pt x="1" y="188"/>
                    </a:lnTo>
                    <a:lnTo>
                      <a:pt x="48" y="281"/>
                    </a:lnTo>
                    <a:lnTo>
                      <a:pt x="94" y="328"/>
                    </a:lnTo>
                    <a:lnTo>
                      <a:pt x="94" y="375"/>
                    </a:lnTo>
                    <a:lnTo>
                      <a:pt x="94" y="4778"/>
                    </a:lnTo>
                    <a:lnTo>
                      <a:pt x="94" y="4965"/>
                    </a:lnTo>
                    <a:lnTo>
                      <a:pt x="141" y="4965"/>
                    </a:lnTo>
                    <a:lnTo>
                      <a:pt x="141" y="5012"/>
                    </a:lnTo>
                    <a:lnTo>
                      <a:pt x="188" y="5059"/>
                    </a:lnTo>
                    <a:lnTo>
                      <a:pt x="235" y="5106"/>
                    </a:lnTo>
                    <a:lnTo>
                      <a:pt x="422" y="5293"/>
                    </a:lnTo>
                    <a:lnTo>
                      <a:pt x="844" y="5715"/>
                    </a:lnTo>
                    <a:lnTo>
                      <a:pt x="1640" y="6511"/>
                    </a:lnTo>
                    <a:lnTo>
                      <a:pt x="3279" y="8150"/>
                    </a:lnTo>
                    <a:lnTo>
                      <a:pt x="6558" y="11429"/>
                    </a:lnTo>
                    <a:lnTo>
                      <a:pt x="13068" y="17939"/>
                    </a:lnTo>
                    <a:lnTo>
                      <a:pt x="13630" y="18501"/>
                    </a:lnTo>
                    <a:lnTo>
                      <a:pt x="13677" y="18548"/>
                    </a:lnTo>
                    <a:lnTo>
                      <a:pt x="13677" y="18595"/>
                    </a:lnTo>
                    <a:lnTo>
                      <a:pt x="13677" y="18782"/>
                    </a:lnTo>
                    <a:lnTo>
                      <a:pt x="13677" y="19157"/>
                    </a:lnTo>
                    <a:lnTo>
                      <a:pt x="13677" y="20702"/>
                    </a:lnTo>
                    <a:lnTo>
                      <a:pt x="13677" y="23793"/>
                    </a:lnTo>
                    <a:lnTo>
                      <a:pt x="13677" y="28383"/>
                    </a:lnTo>
                    <a:lnTo>
                      <a:pt x="13630" y="28477"/>
                    </a:lnTo>
                    <a:lnTo>
                      <a:pt x="13583" y="28571"/>
                    </a:lnTo>
                    <a:lnTo>
                      <a:pt x="13583" y="28617"/>
                    </a:lnTo>
                    <a:lnTo>
                      <a:pt x="13630" y="28664"/>
                    </a:lnTo>
                    <a:lnTo>
                      <a:pt x="13677" y="28711"/>
                    </a:lnTo>
                    <a:lnTo>
                      <a:pt x="13771" y="28758"/>
                    </a:lnTo>
                    <a:lnTo>
                      <a:pt x="13818" y="28711"/>
                    </a:lnTo>
                    <a:lnTo>
                      <a:pt x="13864" y="28664"/>
                    </a:lnTo>
                    <a:lnTo>
                      <a:pt x="13911" y="28617"/>
                    </a:lnTo>
                    <a:lnTo>
                      <a:pt x="13958" y="28571"/>
                    </a:lnTo>
                    <a:lnTo>
                      <a:pt x="13911" y="28477"/>
                    </a:lnTo>
                    <a:lnTo>
                      <a:pt x="13818" y="28383"/>
                    </a:lnTo>
                    <a:lnTo>
                      <a:pt x="13864" y="28383"/>
                    </a:lnTo>
                    <a:lnTo>
                      <a:pt x="13864" y="23793"/>
                    </a:lnTo>
                    <a:lnTo>
                      <a:pt x="13864" y="20702"/>
                    </a:lnTo>
                    <a:lnTo>
                      <a:pt x="13864" y="19157"/>
                    </a:lnTo>
                    <a:lnTo>
                      <a:pt x="13864" y="18782"/>
                    </a:lnTo>
                    <a:lnTo>
                      <a:pt x="13864" y="18595"/>
                    </a:lnTo>
                    <a:lnTo>
                      <a:pt x="13864" y="18501"/>
                    </a:lnTo>
                    <a:lnTo>
                      <a:pt x="13864" y="18454"/>
                    </a:lnTo>
                    <a:lnTo>
                      <a:pt x="13818" y="18454"/>
                    </a:lnTo>
                    <a:lnTo>
                      <a:pt x="13724" y="18360"/>
                    </a:lnTo>
                    <a:lnTo>
                      <a:pt x="13209" y="17798"/>
                    </a:lnTo>
                    <a:lnTo>
                      <a:pt x="6652" y="11288"/>
                    </a:lnTo>
                    <a:lnTo>
                      <a:pt x="3420" y="8009"/>
                    </a:lnTo>
                    <a:lnTo>
                      <a:pt x="1781" y="6417"/>
                    </a:lnTo>
                    <a:lnTo>
                      <a:pt x="984" y="5574"/>
                    </a:lnTo>
                    <a:lnTo>
                      <a:pt x="563" y="5152"/>
                    </a:lnTo>
                    <a:lnTo>
                      <a:pt x="329" y="4965"/>
                    </a:lnTo>
                    <a:lnTo>
                      <a:pt x="282" y="4918"/>
                    </a:lnTo>
                    <a:lnTo>
                      <a:pt x="282" y="4778"/>
                    </a:lnTo>
                    <a:lnTo>
                      <a:pt x="282" y="375"/>
                    </a:lnTo>
                    <a:lnTo>
                      <a:pt x="282" y="328"/>
                    </a:lnTo>
                    <a:lnTo>
                      <a:pt x="329" y="281"/>
                    </a:lnTo>
                    <a:lnTo>
                      <a:pt x="375" y="188"/>
                    </a:lnTo>
                    <a:lnTo>
                      <a:pt x="375" y="94"/>
                    </a:lnTo>
                    <a:lnTo>
                      <a:pt x="329" y="4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1"/>
            <p:cNvGrpSpPr/>
            <p:nvPr/>
          </p:nvGrpSpPr>
          <p:grpSpPr>
            <a:xfrm rot="10800000">
              <a:off x="-12692" y="2888930"/>
              <a:ext cx="1346371" cy="3302203"/>
              <a:chOff x="8388742" y="-1006360"/>
              <a:chExt cx="1346371" cy="3302203"/>
            </a:xfrm>
          </p:grpSpPr>
          <p:sp>
            <p:nvSpPr>
              <p:cNvPr id="658" name="Google Shape;658;p31"/>
              <p:cNvSpPr/>
              <p:nvPr/>
            </p:nvSpPr>
            <p:spPr>
              <a:xfrm>
                <a:off x="8388742" y="-1006360"/>
                <a:ext cx="1269928" cy="3227891"/>
              </a:xfrm>
              <a:custGeom>
                <a:avLst/>
                <a:gdLst/>
                <a:ahLst/>
                <a:cxnLst/>
                <a:rect l="l" t="t" r="r" b="b"/>
                <a:pathLst>
                  <a:path w="28009" h="71193" extrusionOk="0">
                    <a:moveTo>
                      <a:pt x="27775" y="1"/>
                    </a:moveTo>
                    <a:lnTo>
                      <a:pt x="27728" y="48"/>
                    </a:lnTo>
                    <a:lnTo>
                      <a:pt x="27681" y="94"/>
                    </a:lnTo>
                    <a:lnTo>
                      <a:pt x="27681" y="188"/>
                    </a:lnTo>
                    <a:lnTo>
                      <a:pt x="27681" y="282"/>
                    </a:lnTo>
                    <a:lnTo>
                      <a:pt x="27775" y="329"/>
                    </a:lnTo>
                    <a:lnTo>
                      <a:pt x="27775" y="375"/>
                    </a:lnTo>
                    <a:lnTo>
                      <a:pt x="27775" y="56766"/>
                    </a:lnTo>
                    <a:lnTo>
                      <a:pt x="27775" y="58827"/>
                    </a:lnTo>
                    <a:lnTo>
                      <a:pt x="27775" y="58921"/>
                    </a:lnTo>
                    <a:lnTo>
                      <a:pt x="27775" y="58968"/>
                    </a:lnTo>
                    <a:lnTo>
                      <a:pt x="27775" y="59015"/>
                    </a:lnTo>
                    <a:lnTo>
                      <a:pt x="27587" y="59155"/>
                    </a:lnTo>
                    <a:lnTo>
                      <a:pt x="27213" y="59530"/>
                    </a:lnTo>
                    <a:lnTo>
                      <a:pt x="26510" y="60232"/>
                    </a:lnTo>
                    <a:lnTo>
                      <a:pt x="23653" y="63136"/>
                    </a:lnTo>
                    <a:lnTo>
                      <a:pt x="17892" y="68850"/>
                    </a:lnTo>
                    <a:lnTo>
                      <a:pt x="16815" y="69974"/>
                    </a:lnTo>
                    <a:lnTo>
                      <a:pt x="16253" y="70490"/>
                    </a:lnTo>
                    <a:lnTo>
                      <a:pt x="15972" y="70771"/>
                    </a:lnTo>
                    <a:lnTo>
                      <a:pt x="15878" y="70911"/>
                    </a:lnTo>
                    <a:lnTo>
                      <a:pt x="328" y="70911"/>
                    </a:lnTo>
                    <a:lnTo>
                      <a:pt x="235" y="70864"/>
                    </a:lnTo>
                    <a:lnTo>
                      <a:pt x="141" y="70817"/>
                    </a:lnTo>
                    <a:lnTo>
                      <a:pt x="94" y="70817"/>
                    </a:lnTo>
                    <a:lnTo>
                      <a:pt x="47" y="70864"/>
                    </a:lnTo>
                    <a:lnTo>
                      <a:pt x="1" y="70911"/>
                    </a:lnTo>
                    <a:lnTo>
                      <a:pt x="1" y="71005"/>
                    </a:lnTo>
                    <a:lnTo>
                      <a:pt x="1" y="71052"/>
                    </a:lnTo>
                    <a:lnTo>
                      <a:pt x="47" y="71145"/>
                    </a:lnTo>
                    <a:lnTo>
                      <a:pt x="94" y="71145"/>
                    </a:lnTo>
                    <a:lnTo>
                      <a:pt x="141" y="71192"/>
                    </a:lnTo>
                    <a:lnTo>
                      <a:pt x="235" y="71145"/>
                    </a:lnTo>
                    <a:lnTo>
                      <a:pt x="328" y="71098"/>
                    </a:lnTo>
                    <a:lnTo>
                      <a:pt x="15925" y="71098"/>
                    </a:lnTo>
                    <a:lnTo>
                      <a:pt x="15925" y="71052"/>
                    </a:lnTo>
                    <a:lnTo>
                      <a:pt x="15972" y="71052"/>
                    </a:lnTo>
                    <a:lnTo>
                      <a:pt x="16112" y="70911"/>
                    </a:lnTo>
                    <a:lnTo>
                      <a:pt x="16393" y="70630"/>
                    </a:lnTo>
                    <a:lnTo>
                      <a:pt x="16909" y="70068"/>
                    </a:lnTo>
                    <a:lnTo>
                      <a:pt x="17986" y="68991"/>
                    </a:lnTo>
                    <a:lnTo>
                      <a:pt x="23747" y="63230"/>
                    </a:lnTo>
                    <a:lnTo>
                      <a:pt x="26651" y="60373"/>
                    </a:lnTo>
                    <a:lnTo>
                      <a:pt x="27353" y="59670"/>
                    </a:lnTo>
                    <a:lnTo>
                      <a:pt x="27728" y="59296"/>
                    </a:lnTo>
                    <a:lnTo>
                      <a:pt x="27915" y="59108"/>
                    </a:lnTo>
                    <a:lnTo>
                      <a:pt x="27915" y="59061"/>
                    </a:lnTo>
                    <a:lnTo>
                      <a:pt x="27915" y="59015"/>
                    </a:lnTo>
                    <a:lnTo>
                      <a:pt x="27915" y="58921"/>
                    </a:lnTo>
                    <a:lnTo>
                      <a:pt x="27915" y="58827"/>
                    </a:lnTo>
                    <a:lnTo>
                      <a:pt x="27915" y="56766"/>
                    </a:lnTo>
                    <a:lnTo>
                      <a:pt x="27915" y="375"/>
                    </a:lnTo>
                    <a:lnTo>
                      <a:pt x="27915" y="329"/>
                    </a:lnTo>
                    <a:lnTo>
                      <a:pt x="28009" y="282"/>
                    </a:lnTo>
                    <a:lnTo>
                      <a:pt x="28009" y="188"/>
                    </a:lnTo>
                    <a:lnTo>
                      <a:pt x="28009" y="94"/>
                    </a:lnTo>
                    <a:lnTo>
                      <a:pt x="27962" y="48"/>
                    </a:lnTo>
                    <a:lnTo>
                      <a:pt x="27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8388742" y="-1006360"/>
                <a:ext cx="1346371" cy="3302203"/>
              </a:xfrm>
              <a:custGeom>
                <a:avLst/>
                <a:gdLst/>
                <a:ahLst/>
                <a:cxnLst/>
                <a:rect l="l" t="t" r="r" b="b"/>
                <a:pathLst>
                  <a:path w="29695" h="72832" extrusionOk="0">
                    <a:moveTo>
                      <a:pt x="29414" y="1"/>
                    </a:moveTo>
                    <a:lnTo>
                      <a:pt x="29367" y="48"/>
                    </a:lnTo>
                    <a:lnTo>
                      <a:pt x="29320" y="94"/>
                    </a:lnTo>
                    <a:lnTo>
                      <a:pt x="29320" y="188"/>
                    </a:lnTo>
                    <a:lnTo>
                      <a:pt x="29367" y="282"/>
                    </a:lnTo>
                    <a:lnTo>
                      <a:pt x="29414" y="329"/>
                    </a:lnTo>
                    <a:lnTo>
                      <a:pt x="29414" y="375"/>
                    </a:lnTo>
                    <a:lnTo>
                      <a:pt x="29414" y="58359"/>
                    </a:lnTo>
                    <a:lnTo>
                      <a:pt x="29414" y="60373"/>
                    </a:lnTo>
                    <a:lnTo>
                      <a:pt x="29414" y="60607"/>
                    </a:lnTo>
                    <a:lnTo>
                      <a:pt x="29414" y="60654"/>
                    </a:lnTo>
                    <a:lnTo>
                      <a:pt x="29367" y="60701"/>
                    </a:lnTo>
                    <a:lnTo>
                      <a:pt x="29273" y="60794"/>
                    </a:lnTo>
                    <a:lnTo>
                      <a:pt x="28946" y="61122"/>
                    </a:lnTo>
                    <a:lnTo>
                      <a:pt x="28196" y="61872"/>
                    </a:lnTo>
                    <a:lnTo>
                      <a:pt x="25339" y="64729"/>
                    </a:lnTo>
                    <a:lnTo>
                      <a:pt x="19578" y="70490"/>
                    </a:lnTo>
                    <a:lnTo>
                      <a:pt x="18407" y="71660"/>
                    </a:lnTo>
                    <a:lnTo>
                      <a:pt x="17798" y="72223"/>
                    </a:lnTo>
                    <a:lnTo>
                      <a:pt x="17517" y="72550"/>
                    </a:lnTo>
                    <a:lnTo>
                      <a:pt x="328" y="72550"/>
                    </a:lnTo>
                    <a:lnTo>
                      <a:pt x="235" y="72504"/>
                    </a:lnTo>
                    <a:lnTo>
                      <a:pt x="141" y="72457"/>
                    </a:lnTo>
                    <a:lnTo>
                      <a:pt x="94" y="72457"/>
                    </a:lnTo>
                    <a:lnTo>
                      <a:pt x="47" y="72504"/>
                    </a:lnTo>
                    <a:lnTo>
                      <a:pt x="1" y="72597"/>
                    </a:lnTo>
                    <a:lnTo>
                      <a:pt x="1" y="72644"/>
                    </a:lnTo>
                    <a:lnTo>
                      <a:pt x="1" y="72738"/>
                    </a:lnTo>
                    <a:lnTo>
                      <a:pt x="47" y="72785"/>
                    </a:lnTo>
                    <a:lnTo>
                      <a:pt x="94" y="72831"/>
                    </a:lnTo>
                    <a:lnTo>
                      <a:pt x="141" y="72831"/>
                    </a:lnTo>
                    <a:lnTo>
                      <a:pt x="235" y="72785"/>
                    </a:lnTo>
                    <a:lnTo>
                      <a:pt x="328" y="72738"/>
                    </a:lnTo>
                    <a:lnTo>
                      <a:pt x="17564" y="72738"/>
                    </a:lnTo>
                    <a:lnTo>
                      <a:pt x="17611" y="72691"/>
                    </a:lnTo>
                    <a:lnTo>
                      <a:pt x="17658" y="72644"/>
                    </a:lnTo>
                    <a:lnTo>
                      <a:pt x="17939" y="72363"/>
                    </a:lnTo>
                    <a:lnTo>
                      <a:pt x="18548" y="71754"/>
                    </a:lnTo>
                    <a:lnTo>
                      <a:pt x="19719" y="70583"/>
                    </a:lnTo>
                    <a:lnTo>
                      <a:pt x="25433" y="64869"/>
                    </a:lnTo>
                    <a:lnTo>
                      <a:pt x="28337" y="61965"/>
                    </a:lnTo>
                    <a:lnTo>
                      <a:pt x="29039" y="61263"/>
                    </a:lnTo>
                    <a:lnTo>
                      <a:pt x="29414" y="60888"/>
                    </a:lnTo>
                    <a:lnTo>
                      <a:pt x="29508" y="60794"/>
                    </a:lnTo>
                    <a:lnTo>
                      <a:pt x="29554" y="60748"/>
                    </a:lnTo>
                    <a:lnTo>
                      <a:pt x="29601" y="60701"/>
                    </a:lnTo>
                    <a:lnTo>
                      <a:pt x="29601" y="60654"/>
                    </a:lnTo>
                    <a:lnTo>
                      <a:pt x="29601" y="60373"/>
                    </a:lnTo>
                    <a:lnTo>
                      <a:pt x="29601" y="58359"/>
                    </a:lnTo>
                    <a:lnTo>
                      <a:pt x="29601" y="375"/>
                    </a:lnTo>
                    <a:lnTo>
                      <a:pt x="29601" y="329"/>
                    </a:lnTo>
                    <a:lnTo>
                      <a:pt x="29648" y="282"/>
                    </a:lnTo>
                    <a:lnTo>
                      <a:pt x="29695" y="188"/>
                    </a:lnTo>
                    <a:lnTo>
                      <a:pt x="29648" y="94"/>
                    </a:lnTo>
                    <a:lnTo>
                      <a:pt x="29648" y="48"/>
                    </a:lnTo>
                    <a:lnTo>
                      <a:pt x="295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8388742" y="1265854"/>
                <a:ext cx="1172266" cy="855838"/>
              </a:xfrm>
              <a:custGeom>
                <a:avLst/>
                <a:gdLst/>
                <a:ahLst/>
                <a:cxnLst/>
                <a:rect l="l" t="t" r="r" b="b"/>
                <a:pathLst>
                  <a:path w="25855" h="18876" extrusionOk="0">
                    <a:moveTo>
                      <a:pt x="25667" y="1"/>
                    </a:moveTo>
                    <a:lnTo>
                      <a:pt x="25573" y="48"/>
                    </a:lnTo>
                    <a:lnTo>
                      <a:pt x="25527" y="48"/>
                    </a:lnTo>
                    <a:lnTo>
                      <a:pt x="25480" y="141"/>
                    </a:lnTo>
                    <a:lnTo>
                      <a:pt x="25480" y="188"/>
                    </a:lnTo>
                    <a:lnTo>
                      <a:pt x="25480" y="282"/>
                    </a:lnTo>
                    <a:lnTo>
                      <a:pt x="25573" y="375"/>
                    </a:lnTo>
                    <a:lnTo>
                      <a:pt x="25573" y="6651"/>
                    </a:lnTo>
                    <a:lnTo>
                      <a:pt x="25573" y="7635"/>
                    </a:lnTo>
                    <a:lnTo>
                      <a:pt x="25433" y="7776"/>
                    </a:lnTo>
                    <a:lnTo>
                      <a:pt x="25246" y="7963"/>
                    </a:lnTo>
                    <a:lnTo>
                      <a:pt x="24871" y="8338"/>
                    </a:lnTo>
                    <a:lnTo>
                      <a:pt x="23466" y="9743"/>
                    </a:lnTo>
                    <a:lnTo>
                      <a:pt x="20609" y="12600"/>
                    </a:lnTo>
                    <a:lnTo>
                      <a:pt x="14895" y="18314"/>
                    </a:lnTo>
                    <a:lnTo>
                      <a:pt x="14707" y="18501"/>
                    </a:lnTo>
                    <a:lnTo>
                      <a:pt x="14614" y="18595"/>
                    </a:lnTo>
                    <a:lnTo>
                      <a:pt x="328" y="18595"/>
                    </a:lnTo>
                    <a:lnTo>
                      <a:pt x="235" y="18548"/>
                    </a:lnTo>
                    <a:lnTo>
                      <a:pt x="141" y="18501"/>
                    </a:lnTo>
                    <a:lnTo>
                      <a:pt x="94" y="18548"/>
                    </a:lnTo>
                    <a:lnTo>
                      <a:pt x="47" y="18548"/>
                    </a:lnTo>
                    <a:lnTo>
                      <a:pt x="1" y="18642"/>
                    </a:lnTo>
                    <a:lnTo>
                      <a:pt x="1" y="18688"/>
                    </a:lnTo>
                    <a:lnTo>
                      <a:pt x="1" y="18782"/>
                    </a:lnTo>
                    <a:lnTo>
                      <a:pt x="47" y="18829"/>
                    </a:lnTo>
                    <a:lnTo>
                      <a:pt x="94" y="18876"/>
                    </a:lnTo>
                    <a:lnTo>
                      <a:pt x="141" y="18876"/>
                    </a:lnTo>
                    <a:lnTo>
                      <a:pt x="235" y="18829"/>
                    </a:lnTo>
                    <a:lnTo>
                      <a:pt x="328" y="18782"/>
                    </a:lnTo>
                    <a:lnTo>
                      <a:pt x="14660" y="18782"/>
                    </a:lnTo>
                    <a:lnTo>
                      <a:pt x="14707" y="18735"/>
                    </a:lnTo>
                    <a:lnTo>
                      <a:pt x="14754" y="18735"/>
                    </a:lnTo>
                    <a:lnTo>
                      <a:pt x="14848" y="18595"/>
                    </a:lnTo>
                    <a:lnTo>
                      <a:pt x="15035" y="18407"/>
                    </a:lnTo>
                    <a:lnTo>
                      <a:pt x="20749" y="12693"/>
                    </a:lnTo>
                    <a:lnTo>
                      <a:pt x="23606" y="9883"/>
                    </a:lnTo>
                    <a:lnTo>
                      <a:pt x="25011" y="8431"/>
                    </a:lnTo>
                    <a:lnTo>
                      <a:pt x="25386" y="8103"/>
                    </a:lnTo>
                    <a:lnTo>
                      <a:pt x="25527" y="7916"/>
                    </a:lnTo>
                    <a:lnTo>
                      <a:pt x="25620" y="7822"/>
                    </a:lnTo>
                    <a:lnTo>
                      <a:pt x="25667" y="7776"/>
                    </a:lnTo>
                    <a:lnTo>
                      <a:pt x="25714" y="7729"/>
                    </a:lnTo>
                    <a:lnTo>
                      <a:pt x="25761" y="7682"/>
                    </a:lnTo>
                    <a:lnTo>
                      <a:pt x="25761" y="6651"/>
                    </a:lnTo>
                    <a:lnTo>
                      <a:pt x="25761" y="375"/>
                    </a:lnTo>
                    <a:lnTo>
                      <a:pt x="25714" y="375"/>
                    </a:lnTo>
                    <a:lnTo>
                      <a:pt x="25808" y="282"/>
                    </a:lnTo>
                    <a:lnTo>
                      <a:pt x="25854" y="188"/>
                    </a:lnTo>
                    <a:lnTo>
                      <a:pt x="25808" y="141"/>
                    </a:lnTo>
                    <a:lnTo>
                      <a:pt x="25761" y="48"/>
                    </a:lnTo>
                    <a:lnTo>
                      <a:pt x="25714" y="48"/>
                    </a:lnTo>
                    <a:lnTo>
                      <a:pt x="25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1"/>
            <p:cNvGrpSpPr/>
            <p:nvPr/>
          </p:nvGrpSpPr>
          <p:grpSpPr>
            <a:xfrm rot="10800000">
              <a:off x="1569356" y="4560162"/>
              <a:ext cx="286730" cy="1656452"/>
              <a:chOff x="7866335" y="-1031841"/>
              <a:chExt cx="286730" cy="1656452"/>
            </a:xfrm>
          </p:grpSpPr>
          <p:sp>
            <p:nvSpPr>
              <p:cNvPr id="662" name="Google Shape;662;p31"/>
              <p:cNvSpPr/>
              <p:nvPr/>
            </p:nvSpPr>
            <p:spPr>
              <a:xfrm>
                <a:off x="7953433" y="-1031841"/>
                <a:ext cx="199632" cy="165645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36534" extrusionOk="0">
                    <a:moveTo>
                      <a:pt x="4122" y="1"/>
                    </a:moveTo>
                    <a:lnTo>
                      <a:pt x="4075" y="48"/>
                    </a:lnTo>
                    <a:lnTo>
                      <a:pt x="4028" y="94"/>
                    </a:lnTo>
                    <a:lnTo>
                      <a:pt x="4028" y="188"/>
                    </a:lnTo>
                    <a:lnTo>
                      <a:pt x="4028" y="282"/>
                    </a:lnTo>
                    <a:lnTo>
                      <a:pt x="4122" y="329"/>
                    </a:lnTo>
                    <a:lnTo>
                      <a:pt x="4122" y="375"/>
                    </a:lnTo>
                    <a:lnTo>
                      <a:pt x="4122" y="12459"/>
                    </a:lnTo>
                    <a:lnTo>
                      <a:pt x="4122" y="19391"/>
                    </a:lnTo>
                    <a:lnTo>
                      <a:pt x="4122" y="22904"/>
                    </a:lnTo>
                    <a:lnTo>
                      <a:pt x="4122" y="24637"/>
                    </a:lnTo>
                    <a:lnTo>
                      <a:pt x="4122" y="25480"/>
                    </a:lnTo>
                    <a:lnTo>
                      <a:pt x="4122" y="25901"/>
                    </a:lnTo>
                    <a:lnTo>
                      <a:pt x="4075" y="25901"/>
                    </a:lnTo>
                    <a:lnTo>
                      <a:pt x="4075" y="25948"/>
                    </a:lnTo>
                    <a:lnTo>
                      <a:pt x="3981" y="26042"/>
                    </a:lnTo>
                    <a:lnTo>
                      <a:pt x="3841" y="26182"/>
                    </a:lnTo>
                    <a:lnTo>
                      <a:pt x="1874" y="28149"/>
                    </a:lnTo>
                    <a:lnTo>
                      <a:pt x="937" y="29086"/>
                    </a:lnTo>
                    <a:lnTo>
                      <a:pt x="422" y="29601"/>
                    </a:lnTo>
                    <a:lnTo>
                      <a:pt x="187" y="29836"/>
                    </a:lnTo>
                    <a:lnTo>
                      <a:pt x="141" y="29882"/>
                    </a:lnTo>
                    <a:lnTo>
                      <a:pt x="94" y="29929"/>
                    </a:lnTo>
                    <a:lnTo>
                      <a:pt x="94" y="30023"/>
                    </a:lnTo>
                    <a:lnTo>
                      <a:pt x="94" y="30210"/>
                    </a:lnTo>
                    <a:lnTo>
                      <a:pt x="94" y="36158"/>
                    </a:lnTo>
                    <a:lnTo>
                      <a:pt x="0" y="36252"/>
                    </a:lnTo>
                    <a:lnTo>
                      <a:pt x="0" y="36346"/>
                    </a:lnTo>
                    <a:lnTo>
                      <a:pt x="0" y="36393"/>
                    </a:lnTo>
                    <a:lnTo>
                      <a:pt x="47" y="36439"/>
                    </a:lnTo>
                    <a:lnTo>
                      <a:pt x="94" y="36486"/>
                    </a:lnTo>
                    <a:lnTo>
                      <a:pt x="141" y="36533"/>
                    </a:lnTo>
                    <a:lnTo>
                      <a:pt x="234" y="36486"/>
                    </a:lnTo>
                    <a:lnTo>
                      <a:pt x="281" y="36439"/>
                    </a:lnTo>
                    <a:lnTo>
                      <a:pt x="328" y="36393"/>
                    </a:lnTo>
                    <a:lnTo>
                      <a:pt x="328" y="36346"/>
                    </a:lnTo>
                    <a:lnTo>
                      <a:pt x="328" y="36252"/>
                    </a:lnTo>
                    <a:lnTo>
                      <a:pt x="234" y="36158"/>
                    </a:lnTo>
                    <a:lnTo>
                      <a:pt x="234" y="30210"/>
                    </a:lnTo>
                    <a:lnTo>
                      <a:pt x="234" y="30023"/>
                    </a:lnTo>
                    <a:lnTo>
                      <a:pt x="281" y="29976"/>
                    </a:lnTo>
                    <a:lnTo>
                      <a:pt x="328" y="29929"/>
                    </a:lnTo>
                    <a:lnTo>
                      <a:pt x="562" y="29695"/>
                    </a:lnTo>
                    <a:lnTo>
                      <a:pt x="1030" y="29227"/>
                    </a:lnTo>
                    <a:lnTo>
                      <a:pt x="2014" y="28243"/>
                    </a:lnTo>
                    <a:lnTo>
                      <a:pt x="3934" y="26323"/>
                    </a:lnTo>
                    <a:lnTo>
                      <a:pt x="4122" y="26135"/>
                    </a:lnTo>
                    <a:lnTo>
                      <a:pt x="4169" y="26089"/>
                    </a:lnTo>
                    <a:lnTo>
                      <a:pt x="4215" y="26042"/>
                    </a:lnTo>
                    <a:lnTo>
                      <a:pt x="4309" y="25948"/>
                    </a:lnTo>
                    <a:lnTo>
                      <a:pt x="4309" y="25480"/>
                    </a:lnTo>
                    <a:lnTo>
                      <a:pt x="4309" y="24637"/>
                    </a:lnTo>
                    <a:lnTo>
                      <a:pt x="4309" y="22904"/>
                    </a:lnTo>
                    <a:lnTo>
                      <a:pt x="4309" y="19391"/>
                    </a:lnTo>
                    <a:lnTo>
                      <a:pt x="4309" y="12459"/>
                    </a:lnTo>
                    <a:lnTo>
                      <a:pt x="4309" y="375"/>
                    </a:lnTo>
                    <a:lnTo>
                      <a:pt x="4262" y="329"/>
                    </a:lnTo>
                    <a:lnTo>
                      <a:pt x="4356" y="282"/>
                    </a:lnTo>
                    <a:lnTo>
                      <a:pt x="4403" y="188"/>
                    </a:lnTo>
                    <a:lnTo>
                      <a:pt x="4356" y="94"/>
                    </a:lnTo>
                    <a:lnTo>
                      <a:pt x="4309" y="48"/>
                    </a:lnTo>
                    <a:lnTo>
                      <a:pt x="426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7866335" y="-1031841"/>
                <a:ext cx="199677" cy="16075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35456" extrusionOk="0">
                    <a:moveTo>
                      <a:pt x="4169" y="1"/>
                    </a:moveTo>
                    <a:lnTo>
                      <a:pt x="4122" y="48"/>
                    </a:lnTo>
                    <a:lnTo>
                      <a:pt x="4076" y="94"/>
                    </a:lnTo>
                    <a:lnTo>
                      <a:pt x="4076" y="188"/>
                    </a:lnTo>
                    <a:lnTo>
                      <a:pt x="4076" y="282"/>
                    </a:lnTo>
                    <a:lnTo>
                      <a:pt x="4169" y="329"/>
                    </a:lnTo>
                    <a:lnTo>
                      <a:pt x="4169" y="375"/>
                    </a:lnTo>
                    <a:lnTo>
                      <a:pt x="4169" y="11944"/>
                    </a:lnTo>
                    <a:lnTo>
                      <a:pt x="4169" y="18595"/>
                    </a:lnTo>
                    <a:lnTo>
                      <a:pt x="4169" y="21967"/>
                    </a:lnTo>
                    <a:lnTo>
                      <a:pt x="4169" y="23606"/>
                    </a:lnTo>
                    <a:lnTo>
                      <a:pt x="4169" y="24449"/>
                    </a:lnTo>
                    <a:lnTo>
                      <a:pt x="4169" y="24684"/>
                    </a:lnTo>
                    <a:lnTo>
                      <a:pt x="4169" y="24777"/>
                    </a:lnTo>
                    <a:lnTo>
                      <a:pt x="4169" y="24824"/>
                    </a:lnTo>
                    <a:lnTo>
                      <a:pt x="4122" y="24824"/>
                    </a:lnTo>
                    <a:lnTo>
                      <a:pt x="3888" y="25105"/>
                    </a:lnTo>
                    <a:lnTo>
                      <a:pt x="1921" y="27072"/>
                    </a:lnTo>
                    <a:lnTo>
                      <a:pt x="938" y="28009"/>
                    </a:lnTo>
                    <a:lnTo>
                      <a:pt x="469" y="28524"/>
                    </a:lnTo>
                    <a:lnTo>
                      <a:pt x="235" y="28758"/>
                    </a:lnTo>
                    <a:lnTo>
                      <a:pt x="141" y="28805"/>
                    </a:lnTo>
                    <a:lnTo>
                      <a:pt x="94" y="28852"/>
                    </a:lnTo>
                    <a:lnTo>
                      <a:pt x="94" y="28946"/>
                    </a:lnTo>
                    <a:lnTo>
                      <a:pt x="94" y="29133"/>
                    </a:lnTo>
                    <a:lnTo>
                      <a:pt x="94" y="35081"/>
                    </a:lnTo>
                    <a:lnTo>
                      <a:pt x="48" y="35175"/>
                    </a:lnTo>
                    <a:lnTo>
                      <a:pt x="1" y="35269"/>
                    </a:lnTo>
                    <a:lnTo>
                      <a:pt x="48" y="35315"/>
                    </a:lnTo>
                    <a:lnTo>
                      <a:pt x="48" y="35362"/>
                    </a:lnTo>
                    <a:lnTo>
                      <a:pt x="141" y="35409"/>
                    </a:lnTo>
                    <a:lnTo>
                      <a:pt x="188" y="35456"/>
                    </a:lnTo>
                    <a:lnTo>
                      <a:pt x="282" y="35409"/>
                    </a:lnTo>
                    <a:lnTo>
                      <a:pt x="329" y="35362"/>
                    </a:lnTo>
                    <a:lnTo>
                      <a:pt x="375" y="35315"/>
                    </a:lnTo>
                    <a:lnTo>
                      <a:pt x="375" y="35269"/>
                    </a:lnTo>
                    <a:lnTo>
                      <a:pt x="329" y="35175"/>
                    </a:lnTo>
                    <a:lnTo>
                      <a:pt x="282" y="35081"/>
                    </a:lnTo>
                    <a:lnTo>
                      <a:pt x="282" y="29133"/>
                    </a:lnTo>
                    <a:lnTo>
                      <a:pt x="282" y="28946"/>
                    </a:lnTo>
                    <a:lnTo>
                      <a:pt x="282" y="28899"/>
                    </a:lnTo>
                    <a:lnTo>
                      <a:pt x="329" y="28852"/>
                    </a:lnTo>
                    <a:lnTo>
                      <a:pt x="610" y="28618"/>
                    </a:lnTo>
                    <a:lnTo>
                      <a:pt x="1078" y="28149"/>
                    </a:lnTo>
                    <a:lnTo>
                      <a:pt x="2062" y="27166"/>
                    </a:lnTo>
                    <a:lnTo>
                      <a:pt x="3982" y="25246"/>
                    </a:lnTo>
                    <a:lnTo>
                      <a:pt x="4310" y="24918"/>
                    </a:lnTo>
                    <a:lnTo>
                      <a:pt x="4310" y="24871"/>
                    </a:lnTo>
                    <a:lnTo>
                      <a:pt x="4310" y="24824"/>
                    </a:lnTo>
                    <a:lnTo>
                      <a:pt x="4310" y="24777"/>
                    </a:lnTo>
                    <a:lnTo>
                      <a:pt x="4310" y="24684"/>
                    </a:lnTo>
                    <a:lnTo>
                      <a:pt x="4310" y="24449"/>
                    </a:lnTo>
                    <a:lnTo>
                      <a:pt x="4310" y="23606"/>
                    </a:lnTo>
                    <a:lnTo>
                      <a:pt x="4310" y="21967"/>
                    </a:lnTo>
                    <a:lnTo>
                      <a:pt x="4310" y="18595"/>
                    </a:lnTo>
                    <a:lnTo>
                      <a:pt x="4310" y="11944"/>
                    </a:lnTo>
                    <a:lnTo>
                      <a:pt x="4310" y="375"/>
                    </a:lnTo>
                    <a:lnTo>
                      <a:pt x="4310" y="329"/>
                    </a:lnTo>
                    <a:lnTo>
                      <a:pt x="4403" y="282"/>
                    </a:lnTo>
                    <a:lnTo>
                      <a:pt x="4403" y="188"/>
                    </a:lnTo>
                    <a:lnTo>
                      <a:pt x="4403" y="94"/>
                    </a:lnTo>
                    <a:lnTo>
                      <a:pt x="4357" y="48"/>
                    </a:lnTo>
                    <a:lnTo>
                      <a:pt x="431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31"/>
            <p:cNvGrpSpPr/>
            <p:nvPr/>
          </p:nvGrpSpPr>
          <p:grpSpPr>
            <a:xfrm rot="10800000">
              <a:off x="350436" y="3311544"/>
              <a:ext cx="983243" cy="2548289"/>
              <a:chOff x="8388742" y="-675060"/>
              <a:chExt cx="983243" cy="2548289"/>
            </a:xfrm>
          </p:grpSpPr>
          <p:sp>
            <p:nvSpPr>
              <p:cNvPr id="665" name="Google Shape;665;p31"/>
              <p:cNvSpPr/>
              <p:nvPr/>
            </p:nvSpPr>
            <p:spPr>
              <a:xfrm>
                <a:off x="8388742" y="-675060"/>
                <a:ext cx="983243" cy="2548289"/>
              </a:xfrm>
              <a:custGeom>
                <a:avLst/>
                <a:gdLst/>
                <a:ahLst/>
                <a:cxnLst/>
                <a:rect l="l" t="t" r="r" b="b"/>
                <a:pathLst>
                  <a:path w="21686" h="56204" extrusionOk="0">
                    <a:moveTo>
                      <a:pt x="21405" y="0"/>
                    </a:moveTo>
                    <a:lnTo>
                      <a:pt x="21358" y="47"/>
                    </a:lnTo>
                    <a:lnTo>
                      <a:pt x="21311" y="94"/>
                    </a:lnTo>
                    <a:lnTo>
                      <a:pt x="21311" y="188"/>
                    </a:lnTo>
                    <a:lnTo>
                      <a:pt x="21358" y="281"/>
                    </a:lnTo>
                    <a:lnTo>
                      <a:pt x="21405" y="328"/>
                    </a:lnTo>
                    <a:lnTo>
                      <a:pt x="21405" y="375"/>
                    </a:lnTo>
                    <a:lnTo>
                      <a:pt x="21405" y="46228"/>
                    </a:lnTo>
                    <a:lnTo>
                      <a:pt x="21405" y="47024"/>
                    </a:lnTo>
                    <a:lnTo>
                      <a:pt x="21358" y="47071"/>
                    </a:lnTo>
                    <a:lnTo>
                      <a:pt x="21311" y="47118"/>
                    </a:lnTo>
                    <a:lnTo>
                      <a:pt x="21171" y="47258"/>
                    </a:lnTo>
                    <a:lnTo>
                      <a:pt x="20843" y="47539"/>
                    </a:lnTo>
                    <a:lnTo>
                      <a:pt x="19719" y="48710"/>
                    </a:lnTo>
                    <a:lnTo>
                      <a:pt x="17377" y="51052"/>
                    </a:lnTo>
                    <a:lnTo>
                      <a:pt x="12740" y="55689"/>
                    </a:lnTo>
                    <a:lnTo>
                      <a:pt x="12553" y="55876"/>
                    </a:lnTo>
                    <a:lnTo>
                      <a:pt x="12506" y="55923"/>
                    </a:lnTo>
                    <a:lnTo>
                      <a:pt x="328" y="55923"/>
                    </a:lnTo>
                    <a:lnTo>
                      <a:pt x="328" y="55970"/>
                    </a:lnTo>
                    <a:lnTo>
                      <a:pt x="235" y="55876"/>
                    </a:lnTo>
                    <a:lnTo>
                      <a:pt x="141" y="55829"/>
                    </a:lnTo>
                    <a:lnTo>
                      <a:pt x="94" y="55876"/>
                    </a:lnTo>
                    <a:lnTo>
                      <a:pt x="47" y="55923"/>
                    </a:lnTo>
                    <a:lnTo>
                      <a:pt x="1" y="55970"/>
                    </a:lnTo>
                    <a:lnTo>
                      <a:pt x="1" y="56017"/>
                    </a:lnTo>
                    <a:lnTo>
                      <a:pt x="1" y="56110"/>
                    </a:lnTo>
                    <a:lnTo>
                      <a:pt x="47" y="56157"/>
                    </a:lnTo>
                    <a:lnTo>
                      <a:pt x="94" y="56204"/>
                    </a:lnTo>
                    <a:lnTo>
                      <a:pt x="235" y="56204"/>
                    </a:lnTo>
                    <a:lnTo>
                      <a:pt x="328" y="56110"/>
                    </a:lnTo>
                    <a:lnTo>
                      <a:pt x="12553" y="56110"/>
                    </a:lnTo>
                    <a:lnTo>
                      <a:pt x="12600" y="56063"/>
                    </a:lnTo>
                    <a:lnTo>
                      <a:pt x="12646" y="56017"/>
                    </a:lnTo>
                    <a:lnTo>
                      <a:pt x="12881" y="55782"/>
                    </a:lnTo>
                    <a:lnTo>
                      <a:pt x="17517" y="51146"/>
                    </a:lnTo>
                    <a:lnTo>
                      <a:pt x="19812" y="48851"/>
                    </a:lnTo>
                    <a:lnTo>
                      <a:pt x="20983" y="47680"/>
                    </a:lnTo>
                    <a:lnTo>
                      <a:pt x="21264" y="47399"/>
                    </a:lnTo>
                    <a:lnTo>
                      <a:pt x="21405" y="47258"/>
                    </a:lnTo>
                    <a:lnTo>
                      <a:pt x="21499" y="47165"/>
                    </a:lnTo>
                    <a:lnTo>
                      <a:pt x="21545" y="47118"/>
                    </a:lnTo>
                    <a:lnTo>
                      <a:pt x="21592" y="47071"/>
                    </a:lnTo>
                    <a:lnTo>
                      <a:pt x="21592" y="46228"/>
                    </a:lnTo>
                    <a:lnTo>
                      <a:pt x="21592" y="375"/>
                    </a:lnTo>
                    <a:lnTo>
                      <a:pt x="21592" y="328"/>
                    </a:lnTo>
                    <a:lnTo>
                      <a:pt x="21639" y="281"/>
                    </a:lnTo>
                    <a:lnTo>
                      <a:pt x="21686" y="188"/>
                    </a:lnTo>
                    <a:lnTo>
                      <a:pt x="21639" y="94"/>
                    </a:lnTo>
                    <a:lnTo>
                      <a:pt x="21639" y="47"/>
                    </a:lnTo>
                    <a:lnTo>
                      <a:pt x="2154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8388742" y="83024"/>
                <a:ext cx="915324" cy="1715892"/>
              </a:xfrm>
              <a:custGeom>
                <a:avLst/>
                <a:gdLst/>
                <a:ahLst/>
                <a:cxnLst/>
                <a:rect l="l" t="t" r="r" b="b"/>
                <a:pathLst>
                  <a:path w="20188" h="37845" extrusionOk="0">
                    <a:moveTo>
                      <a:pt x="19906" y="1"/>
                    </a:moveTo>
                    <a:lnTo>
                      <a:pt x="19859" y="48"/>
                    </a:lnTo>
                    <a:lnTo>
                      <a:pt x="19812" y="95"/>
                    </a:lnTo>
                    <a:lnTo>
                      <a:pt x="19812" y="188"/>
                    </a:lnTo>
                    <a:lnTo>
                      <a:pt x="19812" y="282"/>
                    </a:lnTo>
                    <a:lnTo>
                      <a:pt x="19906" y="329"/>
                    </a:lnTo>
                    <a:lnTo>
                      <a:pt x="19906" y="376"/>
                    </a:lnTo>
                    <a:lnTo>
                      <a:pt x="19906" y="28805"/>
                    </a:lnTo>
                    <a:lnTo>
                      <a:pt x="19906" y="29555"/>
                    </a:lnTo>
                    <a:lnTo>
                      <a:pt x="19859" y="29601"/>
                    </a:lnTo>
                    <a:lnTo>
                      <a:pt x="19812" y="29648"/>
                    </a:lnTo>
                    <a:lnTo>
                      <a:pt x="19672" y="29789"/>
                    </a:lnTo>
                    <a:lnTo>
                      <a:pt x="19438" y="30023"/>
                    </a:lnTo>
                    <a:lnTo>
                      <a:pt x="18361" y="31053"/>
                    </a:lnTo>
                    <a:lnTo>
                      <a:pt x="16300" y="33161"/>
                    </a:lnTo>
                    <a:lnTo>
                      <a:pt x="12084" y="37376"/>
                    </a:lnTo>
                    <a:lnTo>
                      <a:pt x="11944" y="37517"/>
                    </a:lnTo>
                    <a:lnTo>
                      <a:pt x="11897" y="37564"/>
                    </a:lnTo>
                    <a:lnTo>
                      <a:pt x="11850" y="37610"/>
                    </a:lnTo>
                    <a:lnTo>
                      <a:pt x="328" y="37610"/>
                    </a:lnTo>
                    <a:lnTo>
                      <a:pt x="235" y="37517"/>
                    </a:lnTo>
                    <a:lnTo>
                      <a:pt x="94" y="37517"/>
                    </a:lnTo>
                    <a:lnTo>
                      <a:pt x="47" y="37564"/>
                    </a:lnTo>
                    <a:lnTo>
                      <a:pt x="1" y="37610"/>
                    </a:lnTo>
                    <a:lnTo>
                      <a:pt x="1" y="37704"/>
                    </a:lnTo>
                    <a:lnTo>
                      <a:pt x="1" y="37751"/>
                    </a:lnTo>
                    <a:lnTo>
                      <a:pt x="47" y="37798"/>
                    </a:lnTo>
                    <a:lnTo>
                      <a:pt x="94" y="37845"/>
                    </a:lnTo>
                    <a:lnTo>
                      <a:pt x="235" y="37845"/>
                    </a:lnTo>
                    <a:lnTo>
                      <a:pt x="328" y="37751"/>
                    </a:lnTo>
                    <a:lnTo>
                      <a:pt x="11944" y="37751"/>
                    </a:lnTo>
                    <a:lnTo>
                      <a:pt x="11991" y="37704"/>
                    </a:lnTo>
                    <a:lnTo>
                      <a:pt x="12038" y="37657"/>
                    </a:lnTo>
                    <a:lnTo>
                      <a:pt x="12225" y="37470"/>
                    </a:lnTo>
                    <a:lnTo>
                      <a:pt x="16393" y="33302"/>
                    </a:lnTo>
                    <a:lnTo>
                      <a:pt x="18501" y="31194"/>
                    </a:lnTo>
                    <a:lnTo>
                      <a:pt x="19531" y="30163"/>
                    </a:lnTo>
                    <a:lnTo>
                      <a:pt x="19812" y="29882"/>
                    </a:lnTo>
                    <a:lnTo>
                      <a:pt x="19953" y="29742"/>
                    </a:lnTo>
                    <a:lnTo>
                      <a:pt x="20000" y="29695"/>
                    </a:lnTo>
                    <a:lnTo>
                      <a:pt x="20047" y="29648"/>
                    </a:lnTo>
                    <a:lnTo>
                      <a:pt x="20093" y="29555"/>
                    </a:lnTo>
                    <a:lnTo>
                      <a:pt x="20093" y="28805"/>
                    </a:lnTo>
                    <a:lnTo>
                      <a:pt x="20093" y="376"/>
                    </a:lnTo>
                    <a:lnTo>
                      <a:pt x="20047" y="329"/>
                    </a:lnTo>
                    <a:lnTo>
                      <a:pt x="20140" y="282"/>
                    </a:lnTo>
                    <a:lnTo>
                      <a:pt x="20187" y="188"/>
                    </a:lnTo>
                    <a:lnTo>
                      <a:pt x="20140" y="95"/>
                    </a:lnTo>
                    <a:lnTo>
                      <a:pt x="20093" y="48"/>
                    </a:lnTo>
                    <a:lnTo>
                      <a:pt x="2004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8388742" y="839023"/>
                <a:ext cx="843097" cy="88345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19485" extrusionOk="0">
                    <a:moveTo>
                      <a:pt x="18314" y="1"/>
                    </a:moveTo>
                    <a:lnTo>
                      <a:pt x="18267" y="47"/>
                    </a:lnTo>
                    <a:lnTo>
                      <a:pt x="18220" y="94"/>
                    </a:lnTo>
                    <a:lnTo>
                      <a:pt x="18220" y="188"/>
                    </a:lnTo>
                    <a:lnTo>
                      <a:pt x="18267" y="282"/>
                    </a:lnTo>
                    <a:lnTo>
                      <a:pt x="18314" y="328"/>
                    </a:lnTo>
                    <a:lnTo>
                      <a:pt x="18314" y="375"/>
                    </a:lnTo>
                    <a:lnTo>
                      <a:pt x="18314" y="11616"/>
                    </a:lnTo>
                    <a:lnTo>
                      <a:pt x="18314" y="12225"/>
                    </a:lnTo>
                    <a:lnTo>
                      <a:pt x="18314" y="12272"/>
                    </a:lnTo>
                    <a:lnTo>
                      <a:pt x="18267" y="12319"/>
                    </a:lnTo>
                    <a:lnTo>
                      <a:pt x="18173" y="12412"/>
                    </a:lnTo>
                    <a:lnTo>
                      <a:pt x="17939" y="12646"/>
                    </a:lnTo>
                    <a:lnTo>
                      <a:pt x="17049" y="13536"/>
                    </a:lnTo>
                    <a:lnTo>
                      <a:pt x="15222" y="15363"/>
                    </a:lnTo>
                    <a:lnTo>
                      <a:pt x="11616" y="18969"/>
                    </a:lnTo>
                    <a:lnTo>
                      <a:pt x="11429" y="19157"/>
                    </a:lnTo>
                    <a:lnTo>
                      <a:pt x="11382" y="19204"/>
                    </a:lnTo>
                    <a:lnTo>
                      <a:pt x="328" y="19204"/>
                    </a:lnTo>
                    <a:lnTo>
                      <a:pt x="328" y="19250"/>
                    </a:lnTo>
                    <a:lnTo>
                      <a:pt x="235" y="19157"/>
                    </a:lnTo>
                    <a:lnTo>
                      <a:pt x="141" y="19110"/>
                    </a:lnTo>
                    <a:lnTo>
                      <a:pt x="94" y="19157"/>
                    </a:lnTo>
                    <a:lnTo>
                      <a:pt x="47" y="19204"/>
                    </a:lnTo>
                    <a:lnTo>
                      <a:pt x="1" y="19250"/>
                    </a:lnTo>
                    <a:lnTo>
                      <a:pt x="1" y="19297"/>
                    </a:lnTo>
                    <a:lnTo>
                      <a:pt x="1" y="19391"/>
                    </a:lnTo>
                    <a:lnTo>
                      <a:pt x="47" y="19438"/>
                    </a:lnTo>
                    <a:lnTo>
                      <a:pt x="94" y="19485"/>
                    </a:lnTo>
                    <a:lnTo>
                      <a:pt x="235" y="19485"/>
                    </a:lnTo>
                    <a:lnTo>
                      <a:pt x="328" y="19391"/>
                    </a:lnTo>
                    <a:lnTo>
                      <a:pt x="11429" y="19391"/>
                    </a:lnTo>
                    <a:lnTo>
                      <a:pt x="11476" y="19344"/>
                    </a:lnTo>
                    <a:lnTo>
                      <a:pt x="11569" y="19250"/>
                    </a:lnTo>
                    <a:lnTo>
                      <a:pt x="11710" y="19110"/>
                    </a:lnTo>
                    <a:lnTo>
                      <a:pt x="15316" y="15503"/>
                    </a:lnTo>
                    <a:lnTo>
                      <a:pt x="17143" y="13677"/>
                    </a:lnTo>
                    <a:lnTo>
                      <a:pt x="18080" y="12787"/>
                    </a:lnTo>
                    <a:lnTo>
                      <a:pt x="18267" y="12553"/>
                    </a:lnTo>
                    <a:lnTo>
                      <a:pt x="18407" y="12412"/>
                    </a:lnTo>
                    <a:lnTo>
                      <a:pt x="18454" y="12365"/>
                    </a:lnTo>
                    <a:lnTo>
                      <a:pt x="18501" y="12319"/>
                    </a:lnTo>
                    <a:lnTo>
                      <a:pt x="18501" y="12225"/>
                    </a:lnTo>
                    <a:lnTo>
                      <a:pt x="18501" y="11616"/>
                    </a:lnTo>
                    <a:lnTo>
                      <a:pt x="18501" y="375"/>
                    </a:lnTo>
                    <a:lnTo>
                      <a:pt x="18501" y="328"/>
                    </a:lnTo>
                    <a:lnTo>
                      <a:pt x="18548" y="282"/>
                    </a:lnTo>
                    <a:lnTo>
                      <a:pt x="18595" y="188"/>
                    </a:lnTo>
                    <a:lnTo>
                      <a:pt x="18548" y="94"/>
                    </a:lnTo>
                    <a:lnTo>
                      <a:pt x="18548" y="47"/>
                    </a:lnTo>
                    <a:lnTo>
                      <a:pt x="18454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8" name="Google Shape;668;p31"/>
            <p:cNvSpPr/>
            <p:nvPr/>
          </p:nvSpPr>
          <p:spPr>
            <a:xfrm rot="10800000">
              <a:off x="705040" y="3634319"/>
              <a:ext cx="628639" cy="2548289"/>
            </a:xfrm>
            <a:custGeom>
              <a:avLst/>
              <a:gdLst/>
              <a:ahLst/>
              <a:cxnLst/>
              <a:rect l="l" t="t" r="r" b="b"/>
              <a:pathLst>
                <a:path w="13865" h="56204" extrusionOk="0">
                  <a:moveTo>
                    <a:pt x="13677" y="0"/>
                  </a:moveTo>
                  <a:lnTo>
                    <a:pt x="13583" y="47"/>
                  </a:lnTo>
                  <a:lnTo>
                    <a:pt x="13536" y="94"/>
                  </a:lnTo>
                  <a:lnTo>
                    <a:pt x="13490" y="141"/>
                  </a:lnTo>
                  <a:lnTo>
                    <a:pt x="13490" y="187"/>
                  </a:lnTo>
                  <a:lnTo>
                    <a:pt x="13536" y="281"/>
                  </a:lnTo>
                  <a:lnTo>
                    <a:pt x="13583" y="375"/>
                  </a:lnTo>
                  <a:lnTo>
                    <a:pt x="13583" y="49459"/>
                  </a:lnTo>
                  <a:lnTo>
                    <a:pt x="13583" y="49740"/>
                  </a:lnTo>
                  <a:lnTo>
                    <a:pt x="13583" y="49881"/>
                  </a:lnTo>
                  <a:lnTo>
                    <a:pt x="13583" y="49928"/>
                  </a:lnTo>
                  <a:lnTo>
                    <a:pt x="13583" y="49975"/>
                  </a:lnTo>
                  <a:lnTo>
                    <a:pt x="13209" y="50349"/>
                  </a:lnTo>
                  <a:lnTo>
                    <a:pt x="12412" y="51099"/>
                  </a:lnTo>
                  <a:lnTo>
                    <a:pt x="10867" y="52691"/>
                  </a:lnTo>
                  <a:lnTo>
                    <a:pt x="7729" y="55782"/>
                  </a:lnTo>
                  <a:lnTo>
                    <a:pt x="7588" y="55923"/>
                  </a:lnTo>
                  <a:lnTo>
                    <a:pt x="328" y="55923"/>
                  </a:lnTo>
                  <a:lnTo>
                    <a:pt x="328" y="55970"/>
                  </a:lnTo>
                  <a:lnTo>
                    <a:pt x="235" y="55876"/>
                  </a:lnTo>
                  <a:lnTo>
                    <a:pt x="141" y="55829"/>
                  </a:lnTo>
                  <a:lnTo>
                    <a:pt x="94" y="55876"/>
                  </a:lnTo>
                  <a:lnTo>
                    <a:pt x="47" y="55923"/>
                  </a:lnTo>
                  <a:lnTo>
                    <a:pt x="1" y="55970"/>
                  </a:lnTo>
                  <a:lnTo>
                    <a:pt x="1" y="56016"/>
                  </a:lnTo>
                  <a:lnTo>
                    <a:pt x="1" y="56110"/>
                  </a:lnTo>
                  <a:lnTo>
                    <a:pt x="47" y="56157"/>
                  </a:lnTo>
                  <a:lnTo>
                    <a:pt x="94" y="56204"/>
                  </a:lnTo>
                  <a:lnTo>
                    <a:pt x="235" y="56204"/>
                  </a:lnTo>
                  <a:lnTo>
                    <a:pt x="328" y="56110"/>
                  </a:lnTo>
                  <a:lnTo>
                    <a:pt x="7682" y="56110"/>
                  </a:lnTo>
                  <a:lnTo>
                    <a:pt x="7869" y="55923"/>
                  </a:lnTo>
                  <a:lnTo>
                    <a:pt x="11007" y="52785"/>
                  </a:lnTo>
                  <a:lnTo>
                    <a:pt x="12553" y="51239"/>
                  </a:lnTo>
                  <a:lnTo>
                    <a:pt x="13302" y="50443"/>
                  </a:lnTo>
                  <a:lnTo>
                    <a:pt x="13724" y="50068"/>
                  </a:lnTo>
                  <a:lnTo>
                    <a:pt x="13771" y="50021"/>
                  </a:lnTo>
                  <a:lnTo>
                    <a:pt x="13771" y="49975"/>
                  </a:lnTo>
                  <a:lnTo>
                    <a:pt x="13771" y="49881"/>
                  </a:lnTo>
                  <a:lnTo>
                    <a:pt x="13771" y="49740"/>
                  </a:lnTo>
                  <a:lnTo>
                    <a:pt x="13771" y="49459"/>
                  </a:lnTo>
                  <a:lnTo>
                    <a:pt x="13771" y="375"/>
                  </a:lnTo>
                  <a:lnTo>
                    <a:pt x="13817" y="281"/>
                  </a:lnTo>
                  <a:lnTo>
                    <a:pt x="13864" y="187"/>
                  </a:lnTo>
                  <a:lnTo>
                    <a:pt x="13817" y="141"/>
                  </a:lnTo>
                  <a:lnTo>
                    <a:pt x="13817" y="94"/>
                  </a:lnTo>
                  <a:lnTo>
                    <a:pt x="13724" y="47"/>
                  </a:lnTo>
                  <a:lnTo>
                    <a:pt x="13677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 rot="10800000">
            <a:off x="4399582" y="5014605"/>
            <a:ext cx="2871110" cy="1244447"/>
            <a:chOff x="2451729" y="-1074279"/>
            <a:chExt cx="2871110" cy="1244447"/>
          </a:xfrm>
        </p:grpSpPr>
        <p:sp>
          <p:nvSpPr>
            <p:cNvPr id="670" name="Google Shape;670;p31"/>
            <p:cNvSpPr/>
            <p:nvPr/>
          </p:nvSpPr>
          <p:spPr>
            <a:xfrm>
              <a:off x="2451729" y="-1074279"/>
              <a:ext cx="2871110" cy="1244447"/>
            </a:xfrm>
            <a:custGeom>
              <a:avLst/>
              <a:gdLst/>
              <a:ahLst/>
              <a:cxnLst/>
              <a:rect l="l" t="t" r="r" b="b"/>
              <a:pathLst>
                <a:path w="63324" h="27447" extrusionOk="0">
                  <a:moveTo>
                    <a:pt x="94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1" y="281"/>
                  </a:lnTo>
                  <a:lnTo>
                    <a:pt x="94" y="328"/>
                  </a:lnTo>
                  <a:lnTo>
                    <a:pt x="94" y="15550"/>
                  </a:lnTo>
                  <a:lnTo>
                    <a:pt x="94" y="17283"/>
                  </a:lnTo>
                  <a:lnTo>
                    <a:pt x="94" y="17704"/>
                  </a:lnTo>
                  <a:lnTo>
                    <a:pt x="94" y="17845"/>
                  </a:lnTo>
                  <a:lnTo>
                    <a:pt x="94" y="17892"/>
                  </a:lnTo>
                  <a:lnTo>
                    <a:pt x="188" y="17985"/>
                  </a:lnTo>
                  <a:lnTo>
                    <a:pt x="329" y="18126"/>
                  </a:lnTo>
                  <a:lnTo>
                    <a:pt x="937" y="18735"/>
                  </a:lnTo>
                  <a:lnTo>
                    <a:pt x="3373" y="21170"/>
                  </a:lnTo>
                  <a:lnTo>
                    <a:pt x="8244" y="26041"/>
                  </a:lnTo>
                  <a:lnTo>
                    <a:pt x="8947" y="26744"/>
                  </a:lnTo>
                  <a:lnTo>
                    <a:pt x="9274" y="27071"/>
                  </a:lnTo>
                  <a:lnTo>
                    <a:pt x="9462" y="27259"/>
                  </a:lnTo>
                  <a:lnTo>
                    <a:pt x="9509" y="27306"/>
                  </a:lnTo>
                  <a:lnTo>
                    <a:pt x="9555" y="27352"/>
                  </a:lnTo>
                  <a:lnTo>
                    <a:pt x="62949" y="27352"/>
                  </a:lnTo>
                  <a:lnTo>
                    <a:pt x="63043" y="27446"/>
                  </a:lnTo>
                  <a:lnTo>
                    <a:pt x="63183" y="27446"/>
                  </a:lnTo>
                  <a:lnTo>
                    <a:pt x="63230" y="27399"/>
                  </a:lnTo>
                  <a:lnTo>
                    <a:pt x="63277" y="27352"/>
                  </a:lnTo>
                  <a:lnTo>
                    <a:pt x="63324" y="27306"/>
                  </a:lnTo>
                  <a:lnTo>
                    <a:pt x="63277" y="27212"/>
                  </a:lnTo>
                  <a:lnTo>
                    <a:pt x="63230" y="27165"/>
                  </a:lnTo>
                  <a:lnTo>
                    <a:pt x="63183" y="27118"/>
                  </a:lnTo>
                  <a:lnTo>
                    <a:pt x="63043" y="27118"/>
                  </a:lnTo>
                  <a:lnTo>
                    <a:pt x="62949" y="27212"/>
                  </a:lnTo>
                  <a:lnTo>
                    <a:pt x="9649" y="27212"/>
                  </a:lnTo>
                  <a:lnTo>
                    <a:pt x="9602" y="27165"/>
                  </a:lnTo>
                  <a:lnTo>
                    <a:pt x="9415" y="26978"/>
                  </a:lnTo>
                  <a:lnTo>
                    <a:pt x="9087" y="26603"/>
                  </a:lnTo>
                  <a:lnTo>
                    <a:pt x="8384" y="25947"/>
                  </a:lnTo>
                  <a:lnTo>
                    <a:pt x="3513" y="21030"/>
                  </a:lnTo>
                  <a:lnTo>
                    <a:pt x="1031" y="18594"/>
                  </a:lnTo>
                  <a:lnTo>
                    <a:pt x="422" y="17985"/>
                  </a:lnTo>
                  <a:lnTo>
                    <a:pt x="282" y="17845"/>
                  </a:lnTo>
                  <a:lnTo>
                    <a:pt x="282" y="17798"/>
                  </a:lnTo>
                  <a:lnTo>
                    <a:pt x="282" y="17704"/>
                  </a:lnTo>
                  <a:lnTo>
                    <a:pt x="282" y="17283"/>
                  </a:lnTo>
                  <a:lnTo>
                    <a:pt x="282" y="15550"/>
                  </a:lnTo>
                  <a:lnTo>
                    <a:pt x="282" y="328"/>
                  </a:lnTo>
                  <a:lnTo>
                    <a:pt x="235" y="328"/>
                  </a:lnTo>
                  <a:lnTo>
                    <a:pt x="329" y="281"/>
                  </a:lnTo>
                  <a:lnTo>
                    <a:pt x="375" y="141"/>
                  </a:lnTo>
                  <a:lnTo>
                    <a:pt x="329" y="94"/>
                  </a:lnTo>
                  <a:lnTo>
                    <a:pt x="282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519694" y="-1074279"/>
              <a:ext cx="2803146" cy="1180744"/>
            </a:xfrm>
            <a:custGeom>
              <a:avLst/>
              <a:gdLst/>
              <a:ahLst/>
              <a:cxnLst/>
              <a:rect l="l" t="t" r="r" b="b"/>
              <a:pathLst>
                <a:path w="61825" h="26042" extrusionOk="0">
                  <a:moveTo>
                    <a:pt x="141" y="0"/>
                  </a:moveTo>
                  <a:lnTo>
                    <a:pt x="47" y="47"/>
                  </a:lnTo>
                  <a:lnTo>
                    <a:pt x="47" y="94"/>
                  </a:lnTo>
                  <a:lnTo>
                    <a:pt x="0" y="141"/>
                  </a:lnTo>
                  <a:lnTo>
                    <a:pt x="47" y="281"/>
                  </a:lnTo>
                  <a:lnTo>
                    <a:pt x="94" y="328"/>
                  </a:lnTo>
                  <a:lnTo>
                    <a:pt x="94" y="15081"/>
                  </a:lnTo>
                  <a:lnTo>
                    <a:pt x="94" y="16627"/>
                  </a:lnTo>
                  <a:lnTo>
                    <a:pt x="94" y="17048"/>
                  </a:lnTo>
                  <a:lnTo>
                    <a:pt x="94" y="17236"/>
                  </a:lnTo>
                  <a:lnTo>
                    <a:pt x="94" y="17283"/>
                  </a:lnTo>
                  <a:lnTo>
                    <a:pt x="94" y="17330"/>
                  </a:lnTo>
                  <a:lnTo>
                    <a:pt x="141" y="17376"/>
                  </a:lnTo>
                  <a:lnTo>
                    <a:pt x="188" y="17470"/>
                  </a:lnTo>
                  <a:lnTo>
                    <a:pt x="750" y="17985"/>
                  </a:lnTo>
                  <a:lnTo>
                    <a:pt x="2951" y="20187"/>
                  </a:lnTo>
                  <a:lnTo>
                    <a:pt x="7401" y="24636"/>
                  </a:lnTo>
                  <a:lnTo>
                    <a:pt x="8056" y="25292"/>
                  </a:lnTo>
                  <a:lnTo>
                    <a:pt x="8431" y="25666"/>
                  </a:lnTo>
                  <a:lnTo>
                    <a:pt x="8572" y="25807"/>
                  </a:lnTo>
                  <a:lnTo>
                    <a:pt x="8712" y="25947"/>
                  </a:lnTo>
                  <a:lnTo>
                    <a:pt x="61450" y="25947"/>
                  </a:lnTo>
                  <a:lnTo>
                    <a:pt x="61450" y="25901"/>
                  </a:lnTo>
                  <a:lnTo>
                    <a:pt x="61544" y="25994"/>
                  </a:lnTo>
                  <a:lnTo>
                    <a:pt x="61637" y="26041"/>
                  </a:lnTo>
                  <a:lnTo>
                    <a:pt x="61684" y="25994"/>
                  </a:lnTo>
                  <a:lnTo>
                    <a:pt x="61731" y="25947"/>
                  </a:lnTo>
                  <a:lnTo>
                    <a:pt x="61778" y="25901"/>
                  </a:lnTo>
                  <a:lnTo>
                    <a:pt x="61825" y="25854"/>
                  </a:lnTo>
                  <a:lnTo>
                    <a:pt x="61778" y="25760"/>
                  </a:lnTo>
                  <a:lnTo>
                    <a:pt x="61731" y="25713"/>
                  </a:lnTo>
                  <a:lnTo>
                    <a:pt x="61684" y="25666"/>
                  </a:lnTo>
                  <a:lnTo>
                    <a:pt x="61544" y="25666"/>
                  </a:lnTo>
                  <a:lnTo>
                    <a:pt x="61450" y="25760"/>
                  </a:lnTo>
                  <a:lnTo>
                    <a:pt x="8759" y="25760"/>
                  </a:lnTo>
                  <a:lnTo>
                    <a:pt x="8712" y="25713"/>
                  </a:lnTo>
                  <a:lnTo>
                    <a:pt x="8525" y="25526"/>
                  </a:lnTo>
                  <a:lnTo>
                    <a:pt x="8197" y="25198"/>
                  </a:lnTo>
                  <a:lnTo>
                    <a:pt x="7494" y="24495"/>
                  </a:lnTo>
                  <a:lnTo>
                    <a:pt x="3092" y="20093"/>
                  </a:lnTo>
                  <a:lnTo>
                    <a:pt x="890" y="17892"/>
                  </a:lnTo>
                  <a:lnTo>
                    <a:pt x="328" y="17330"/>
                  </a:lnTo>
                  <a:lnTo>
                    <a:pt x="282" y="17283"/>
                  </a:lnTo>
                  <a:lnTo>
                    <a:pt x="282" y="17236"/>
                  </a:lnTo>
                  <a:lnTo>
                    <a:pt x="282" y="17048"/>
                  </a:lnTo>
                  <a:lnTo>
                    <a:pt x="282" y="16627"/>
                  </a:lnTo>
                  <a:lnTo>
                    <a:pt x="282" y="15081"/>
                  </a:lnTo>
                  <a:lnTo>
                    <a:pt x="282" y="328"/>
                  </a:lnTo>
                  <a:lnTo>
                    <a:pt x="328" y="281"/>
                  </a:lnTo>
                  <a:lnTo>
                    <a:pt x="375" y="141"/>
                  </a:lnTo>
                  <a:lnTo>
                    <a:pt x="375" y="94"/>
                  </a:lnTo>
                  <a:lnTo>
                    <a:pt x="328" y="47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589789" y="-1074279"/>
              <a:ext cx="2733050" cy="1114911"/>
            </a:xfrm>
            <a:custGeom>
              <a:avLst/>
              <a:gdLst/>
              <a:ahLst/>
              <a:cxnLst/>
              <a:rect l="l" t="t" r="r" b="b"/>
              <a:pathLst>
                <a:path w="60279" h="24590" extrusionOk="0">
                  <a:moveTo>
                    <a:pt x="94" y="0"/>
                  </a:moveTo>
                  <a:lnTo>
                    <a:pt x="47" y="47"/>
                  </a:lnTo>
                  <a:lnTo>
                    <a:pt x="0" y="94"/>
                  </a:lnTo>
                  <a:lnTo>
                    <a:pt x="0" y="141"/>
                  </a:lnTo>
                  <a:lnTo>
                    <a:pt x="0" y="281"/>
                  </a:lnTo>
                  <a:lnTo>
                    <a:pt x="94" y="328"/>
                  </a:lnTo>
                  <a:lnTo>
                    <a:pt x="94" y="14613"/>
                  </a:lnTo>
                  <a:lnTo>
                    <a:pt x="94" y="16018"/>
                  </a:lnTo>
                  <a:lnTo>
                    <a:pt x="94" y="16674"/>
                  </a:lnTo>
                  <a:lnTo>
                    <a:pt x="94" y="16767"/>
                  </a:lnTo>
                  <a:lnTo>
                    <a:pt x="94" y="16814"/>
                  </a:lnTo>
                  <a:lnTo>
                    <a:pt x="187" y="16908"/>
                  </a:lnTo>
                  <a:lnTo>
                    <a:pt x="281" y="17002"/>
                  </a:lnTo>
                  <a:lnTo>
                    <a:pt x="562" y="17283"/>
                  </a:lnTo>
                  <a:lnTo>
                    <a:pt x="2529" y="19250"/>
                  </a:lnTo>
                  <a:lnTo>
                    <a:pt x="6464" y="23184"/>
                  </a:lnTo>
                  <a:lnTo>
                    <a:pt x="7119" y="23840"/>
                  </a:lnTo>
                  <a:lnTo>
                    <a:pt x="7494" y="24214"/>
                  </a:lnTo>
                  <a:lnTo>
                    <a:pt x="7634" y="24355"/>
                  </a:lnTo>
                  <a:lnTo>
                    <a:pt x="7775" y="24495"/>
                  </a:lnTo>
                  <a:lnTo>
                    <a:pt x="59904" y="24495"/>
                  </a:lnTo>
                  <a:lnTo>
                    <a:pt x="59998" y="24542"/>
                  </a:lnTo>
                  <a:lnTo>
                    <a:pt x="60091" y="24589"/>
                  </a:lnTo>
                  <a:lnTo>
                    <a:pt x="60138" y="24542"/>
                  </a:lnTo>
                  <a:lnTo>
                    <a:pt x="60185" y="24542"/>
                  </a:lnTo>
                  <a:lnTo>
                    <a:pt x="60232" y="24449"/>
                  </a:lnTo>
                  <a:lnTo>
                    <a:pt x="60279" y="24402"/>
                  </a:lnTo>
                  <a:lnTo>
                    <a:pt x="60232" y="24308"/>
                  </a:lnTo>
                  <a:lnTo>
                    <a:pt x="60185" y="24261"/>
                  </a:lnTo>
                  <a:lnTo>
                    <a:pt x="60138" y="24214"/>
                  </a:lnTo>
                  <a:lnTo>
                    <a:pt x="60091" y="24214"/>
                  </a:lnTo>
                  <a:lnTo>
                    <a:pt x="59998" y="24261"/>
                  </a:lnTo>
                  <a:lnTo>
                    <a:pt x="59904" y="24308"/>
                  </a:lnTo>
                  <a:lnTo>
                    <a:pt x="7822" y="24308"/>
                  </a:lnTo>
                  <a:lnTo>
                    <a:pt x="7775" y="24261"/>
                  </a:lnTo>
                  <a:lnTo>
                    <a:pt x="7588" y="24074"/>
                  </a:lnTo>
                  <a:lnTo>
                    <a:pt x="7260" y="23746"/>
                  </a:lnTo>
                  <a:lnTo>
                    <a:pt x="6604" y="23090"/>
                  </a:lnTo>
                  <a:lnTo>
                    <a:pt x="2623" y="19109"/>
                  </a:lnTo>
                  <a:lnTo>
                    <a:pt x="656" y="17142"/>
                  </a:lnTo>
                  <a:lnTo>
                    <a:pt x="422" y="16908"/>
                  </a:lnTo>
                  <a:lnTo>
                    <a:pt x="281" y="16767"/>
                  </a:lnTo>
                  <a:lnTo>
                    <a:pt x="234" y="16721"/>
                  </a:lnTo>
                  <a:lnTo>
                    <a:pt x="234" y="16674"/>
                  </a:lnTo>
                  <a:lnTo>
                    <a:pt x="234" y="16018"/>
                  </a:lnTo>
                  <a:lnTo>
                    <a:pt x="234" y="14613"/>
                  </a:lnTo>
                  <a:lnTo>
                    <a:pt x="234" y="328"/>
                  </a:lnTo>
                  <a:lnTo>
                    <a:pt x="328" y="281"/>
                  </a:lnTo>
                  <a:lnTo>
                    <a:pt x="328" y="141"/>
                  </a:lnTo>
                  <a:lnTo>
                    <a:pt x="328" y="94"/>
                  </a:lnTo>
                  <a:lnTo>
                    <a:pt x="281" y="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657709" y="-1074279"/>
              <a:ext cx="2665131" cy="1049077"/>
            </a:xfrm>
            <a:custGeom>
              <a:avLst/>
              <a:gdLst/>
              <a:ahLst/>
              <a:cxnLst/>
              <a:rect l="l" t="t" r="r" b="b"/>
              <a:pathLst>
                <a:path w="58781" h="23138" extrusionOk="0">
                  <a:moveTo>
                    <a:pt x="95" y="0"/>
                  </a:moveTo>
                  <a:lnTo>
                    <a:pt x="48" y="47"/>
                  </a:lnTo>
                  <a:lnTo>
                    <a:pt x="1" y="94"/>
                  </a:lnTo>
                  <a:lnTo>
                    <a:pt x="1" y="141"/>
                  </a:lnTo>
                  <a:lnTo>
                    <a:pt x="48" y="281"/>
                  </a:lnTo>
                  <a:lnTo>
                    <a:pt x="95" y="328"/>
                  </a:lnTo>
                  <a:lnTo>
                    <a:pt x="95" y="14145"/>
                  </a:lnTo>
                  <a:lnTo>
                    <a:pt x="95" y="15362"/>
                  </a:lnTo>
                  <a:lnTo>
                    <a:pt x="95" y="15971"/>
                  </a:lnTo>
                  <a:lnTo>
                    <a:pt x="95" y="16112"/>
                  </a:lnTo>
                  <a:lnTo>
                    <a:pt x="95" y="16205"/>
                  </a:lnTo>
                  <a:lnTo>
                    <a:pt x="95" y="16252"/>
                  </a:lnTo>
                  <a:lnTo>
                    <a:pt x="141" y="16299"/>
                  </a:lnTo>
                  <a:lnTo>
                    <a:pt x="376" y="16533"/>
                  </a:lnTo>
                  <a:lnTo>
                    <a:pt x="2109" y="18266"/>
                  </a:lnTo>
                  <a:lnTo>
                    <a:pt x="5574" y="21779"/>
                  </a:lnTo>
                  <a:lnTo>
                    <a:pt x="6277" y="22435"/>
                  </a:lnTo>
                  <a:lnTo>
                    <a:pt x="6605" y="22763"/>
                  </a:lnTo>
                  <a:lnTo>
                    <a:pt x="6745" y="22903"/>
                  </a:lnTo>
                  <a:lnTo>
                    <a:pt x="6839" y="23044"/>
                  </a:lnTo>
                  <a:lnTo>
                    <a:pt x="58406" y="23044"/>
                  </a:lnTo>
                  <a:lnTo>
                    <a:pt x="58500" y="23090"/>
                  </a:lnTo>
                  <a:lnTo>
                    <a:pt x="58593" y="23137"/>
                  </a:lnTo>
                  <a:lnTo>
                    <a:pt x="58640" y="23090"/>
                  </a:lnTo>
                  <a:lnTo>
                    <a:pt x="58687" y="23090"/>
                  </a:lnTo>
                  <a:lnTo>
                    <a:pt x="58734" y="22997"/>
                  </a:lnTo>
                  <a:lnTo>
                    <a:pt x="58781" y="22950"/>
                  </a:lnTo>
                  <a:lnTo>
                    <a:pt x="58734" y="22856"/>
                  </a:lnTo>
                  <a:lnTo>
                    <a:pt x="58687" y="22809"/>
                  </a:lnTo>
                  <a:lnTo>
                    <a:pt x="58640" y="22763"/>
                  </a:lnTo>
                  <a:lnTo>
                    <a:pt x="58593" y="22763"/>
                  </a:lnTo>
                  <a:lnTo>
                    <a:pt x="58500" y="22809"/>
                  </a:lnTo>
                  <a:lnTo>
                    <a:pt x="58406" y="22856"/>
                  </a:lnTo>
                  <a:lnTo>
                    <a:pt x="6933" y="22856"/>
                  </a:lnTo>
                  <a:lnTo>
                    <a:pt x="6886" y="22809"/>
                  </a:lnTo>
                  <a:lnTo>
                    <a:pt x="6699" y="22622"/>
                  </a:lnTo>
                  <a:lnTo>
                    <a:pt x="6371" y="22294"/>
                  </a:lnTo>
                  <a:lnTo>
                    <a:pt x="5715" y="21638"/>
                  </a:lnTo>
                  <a:lnTo>
                    <a:pt x="2249" y="18173"/>
                  </a:lnTo>
                  <a:lnTo>
                    <a:pt x="516" y="16440"/>
                  </a:lnTo>
                  <a:lnTo>
                    <a:pt x="282" y="16205"/>
                  </a:lnTo>
                  <a:lnTo>
                    <a:pt x="282" y="16159"/>
                  </a:lnTo>
                  <a:lnTo>
                    <a:pt x="282" y="16112"/>
                  </a:lnTo>
                  <a:lnTo>
                    <a:pt x="282" y="15971"/>
                  </a:lnTo>
                  <a:lnTo>
                    <a:pt x="282" y="15362"/>
                  </a:lnTo>
                  <a:lnTo>
                    <a:pt x="282" y="14145"/>
                  </a:lnTo>
                  <a:lnTo>
                    <a:pt x="282" y="328"/>
                  </a:lnTo>
                  <a:lnTo>
                    <a:pt x="329" y="281"/>
                  </a:lnTo>
                  <a:lnTo>
                    <a:pt x="376" y="141"/>
                  </a:lnTo>
                  <a:lnTo>
                    <a:pt x="329" y="94"/>
                  </a:lnTo>
                  <a:lnTo>
                    <a:pt x="329" y="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1"/>
          <p:cNvSpPr/>
          <p:nvPr/>
        </p:nvSpPr>
        <p:spPr>
          <a:xfrm rot="10800000">
            <a:off x="3936615" y="4587774"/>
            <a:ext cx="2788319" cy="172065"/>
          </a:xfrm>
          <a:custGeom>
            <a:avLst/>
            <a:gdLst/>
            <a:ahLst/>
            <a:cxnLst/>
            <a:rect l="l" t="t" r="r" b="b"/>
            <a:pathLst>
              <a:path w="61498" h="3795" extrusionOk="0">
                <a:moveTo>
                  <a:pt x="94" y="1"/>
                </a:moveTo>
                <a:lnTo>
                  <a:pt x="48" y="47"/>
                </a:lnTo>
                <a:lnTo>
                  <a:pt x="1" y="94"/>
                </a:lnTo>
                <a:lnTo>
                  <a:pt x="1" y="188"/>
                </a:lnTo>
                <a:lnTo>
                  <a:pt x="1" y="235"/>
                </a:lnTo>
                <a:lnTo>
                  <a:pt x="48" y="328"/>
                </a:lnTo>
                <a:lnTo>
                  <a:pt x="141" y="375"/>
                </a:lnTo>
                <a:lnTo>
                  <a:pt x="235" y="328"/>
                </a:lnTo>
                <a:lnTo>
                  <a:pt x="235" y="375"/>
                </a:lnTo>
                <a:lnTo>
                  <a:pt x="3373" y="3513"/>
                </a:lnTo>
                <a:lnTo>
                  <a:pt x="3467" y="3607"/>
                </a:lnTo>
                <a:lnTo>
                  <a:pt x="3513" y="3654"/>
                </a:lnTo>
                <a:lnTo>
                  <a:pt x="3560" y="3701"/>
                </a:lnTo>
                <a:lnTo>
                  <a:pt x="61169" y="3701"/>
                </a:lnTo>
                <a:lnTo>
                  <a:pt x="61169" y="3654"/>
                </a:lnTo>
                <a:lnTo>
                  <a:pt x="61263" y="3747"/>
                </a:lnTo>
                <a:lnTo>
                  <a:pt x="61357" y="3794"/>
                </a:lnTo>
                <a:lnTo>
                  <a:pt x="61403" y="3747"/>
                </a:lnTo>
                <a:lnTo>
                  <a:pt x="61450" y="3701"/>
                </a:lnTo>
                <a:lnTo>
                  <a:pt x="61497" y="3654"/>
                </a:lnTo>
                <a:lnTo>
                  <a:pt x="61497" y="3607"/>
                </a:lnTo>
                <a:lnTo>
                  <a:pt x="61497" y="3513"/>
                </a:lnTo>
                <a:lnTo>
                  <a:pt x="61450" y="3466"/>
                </a:lnTo>
                <a:lnTo>
                  <a:pt x="61403" y="3420"/>
                </a:lnTo>
                <a:lnTo>
                  <a:pt x="61263" y="3420"/>
                </a:lnTo>
                <a:lnTo>
                  <a:pt x="61169" y="3513"/>
                </a:lnTo>
                <a:lnTo>
                  <a:pt x="3607" y="3513"/>
                </a:lnTo>
                <a:lnTo>
                  <a:pt x="3560" y="3466"/>
                </a:lnTo>
                <a:lnTo>
                  <a:pt x="3467" y="3373"/>
                </a:lnTo>
                <a:lnTo>
                  <a:pt x="375" y="235"/>
                </a:lnTo>
                <a:lnTo>
                  <a:pt x="329" y="235"/>
                </a:lnTo>
                <a:lnTo>
                  <a:pt x="329" y="141"/>
                </a:lnTo>
                <a:lnTo>
                  <a:pt x="282" y="47"/>
                </a:lnTo>
                <a:lnTo>
                  <a:pt x="235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1"/>
          <p:cNvSpPr txBox="1">
            <a:spLocks noGrp="1"/>
          </p:cNvSpPr>
          <p:nvPr>
            <p:ph type="title"/>
          </p:nvPr>
        </p:nvSpPr>
        <p:spPr>
          <a:xfrm>
            <a:off x="4471193" y="1754911"/>
            <a:ext cx="36810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Literature</a:t>
            </a:r>
            <a:br>
              <a:rPr lang="en-GB" dirty="0"/>
            </a:br>
            <a:r>
              <a:rPr lang="en-GB" dirty="0"/>
              <a:t>Review</a:t>
            </a:r>
            <a:endParaRPr dirty="0"/>
          </a:p>
        </p:txBody>
      </p:sp>
      <p:pic>
        <p:nvPicPr>
          <p:cNvPr id="677" name="Google Shape;6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12" y="1337542"/>
            <a:ext cx="2438350" cy="2468417"/>
          </a:xfrm>
          <a:prstGeom prst="rect">
            <a:avLst/>
          </a:prstGeom>
          <a:noFill/>
          <a:ln>
            <a:noFill/>
          </a:ln>
          <a:effectLst>
            <a:outerShdw blurRad="142875" dist="4762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78" name="Google Shape;678;p31"/>
          <p:cNvGrpSpPr/>
          <p:nvPr/>
        </p:nvGrpSpPr>
        <p:grpSpPr>
          <a:xfrm>
            <a:off x="260634" y="1047794"/>
            <a:ext cx="3017395" cy="3902494"/>
            <a:chOff x="260634" y="1047794"/>
            <a:chExt cx="3017395" cy="3902494"/>
          </a:xfrm>
        </p:grpSpPr>
        <p:pic>
          <p:nvPicPr>
            <p:cNvPr id="679" name="Google Shape;67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34" y="1352707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68305" y="4747719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0640" y="1047794"/>
              <a:ext cx="509725" cy="2025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27628-D584-9B79-C86E-46D757E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9" y="597653"/>
            <a:ext cx="7669924" cy="458637"/>
          </a:xfrm>
        </p:spPr>
        <p:txBody>
          <a:bodyPr/>
          <a:lstStyle/>
          <a:p>
            <a:pPr algn="l"/>
            <a:r>
              <a:rPr lang="en-GB" sz="2800" b="1" i="0" u="none" strike="noStrike" baseline="0" dirty="0">
                <a:latin typeface="Arial" panose="020B0604020202020204" pitchFamily="34" charset="0"/>
              </a:rPr>
              <a:t>A Descriptive Algorithm for Sobel Image Edge Detection</a:t>
            </a:r>
            <a:endParaRPr lang="en-GB" sz="6000" dirty="0"/>
          </a:p>
        </p:txBody>
      </p:sp>
      <p:pic>
        <p:nvPicPr>
          <p:cNvPr id="1026" name="Picture 2" descr="Edge detection in images: how to derive the Sobel operator • Najam R. Syed">
            <a:extLst>
              <a:ext uri="{FF2B5EF4-FFF2-40B4-BE49-F238E27FC236}">
                <a16:creationId xmlns:a16="http://schemas.microsoft.com/office/drawing/2014/main" id="{070DD735-1D39-747E-8B34-D65C4E38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53" y="1324303"/>
            <a:ext cx="2262516" cy="3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647F2-3392-DF01-0E4A-B264BF4B2AC2}"/>
              </a:ext>
            </a:extLst>
          </p:cNvPr>
          <p:cNvSpPr txBox="1"/>
          <p:nvPr/>
        </p:nvSpPr>
        <p:spPr>
          <a:xfrm>
            <a:off x="3126210" y="1224605"/>
            <a:ext cx="5340037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Edge detection algorithms can be classified into:</a:t>
            </a:r>
          </a:p>
          <a:p>
            <a:pPr marL="457200" lvl="8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Gradient method: Detects edges by looking for maximum first derivative of image</a:t>
            </a:r>
          </a:p>
          <a:p>
            <a:pPr marL="457200" lvl="5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Laplacian method: Searches for zero crossing in second derivative of image</a:t>
            </a:r>
          </a:p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Sobel algorithm is an example of the gradient method</a:t>
            </a:r>
          </a:p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It involves applying masks to the input image to calculate gradient values, combining the gradients and applying a threshold to obtain output</a:t>
            </a:r>
          </a:p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It cannot detect diagonal edges effectively</a:t>
            </a:r>
          </a:p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It is also sensitive to noise</a:t>
            </a:r>
          </a:p>
        </p:txBody>
      </p:sp>
    </p:spTree>
    <p:extLst>
      <p:ext uri="{BB962C8B-B14F-4D97-AF65-F5344CB8AC3E}">
        <p14:creationId xmlns:p14="http://schemas.microsoft.com/office/powerpoint/2010/main" val="420887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27628-D584-9B79-C86E-46D757E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37" y="598667"/>
            <a:ext cx="7669924" cy="458637"/>
          </a:xfrm>
        </p:spPr>
        <p:txBody>
          <a:bodyPr/>
          <a:lstStyle/>
          <a:p>
            <a:pPr algn="l"/>
            <a:r>
              <a:rPr lang="en-GB" sz="2800" b="1" i="0" u="none" strike="noStrike" baseline="0" dirty="0">
                <a:latin typeface="Arial" panose="020B0604020202020204" pitchFamily="34" charset="0"/>
              </a:rPr>
              <a:t>Parallel Processing Edge Detection Methods for MR Imagery Volumes using CUDA Enabled GPU Machine</a:t>
            </a:r>
            <a:endParaRPr lang="en-GB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47F2-3392-DF01-0E4A-B264BF4B2AC2}"/>
              </a:ext>
            </a:extLst>
          </p:cNvPr>
          <p:cNvSpPr txBox="1"/>
          <p:nvPr/>
        </p:nvSpPr>
        <p:spPr>
          <a:xfrm>
            <a:off x="5646265" y="1458172"/>
            <a:ext cx="2701266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Sobel algorithm outperforms other algorithms when executed parallelly on GPUs</a:t>
            </a:r>
          </a:p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The parallel implementation is 98 times faster than the sequential implementation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75D8DB-A987-22E3-2E83-E3A6A9D6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" y="3603438"/>
            <a:ext cx="4624476" cy="1353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1ADCA-8793-CEF4-EB4C-D03F025EF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380" y="1540061"/>
            <a:ext cx="3836137" cy="2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0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27628-D584-9B79-C86E-46D757E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88" y="631619"/>
            <a:ext cx="8108706" cy="458637"/>
          </a:xfrm>
        </p:spPr>
        <p:txBody>
          <a:bodyPr/>
          <a:lstStyle/>
          <a:p>
            <a:pPr algn="l"/>
            <a:r>
              <a:rPr lang="en-GB" sz="2800" b="1" i="0" u="none" strike="noStrike" baseline="0" dirty="0">
                <a:latin typeface="Arial" panose="020B0604020202020204" pitchFamily="34" charset="0"/>
              </a:rPr>
              <a:t>Parallel Edge Detection By </a:t>
            </a:r>
            <a:r>
              <a:rPr lang="en-GB" sz="2800" b="1" dirty="0">
                <a:latin typeface="Arial" panose="020B0604020202020204" pitchFamily="34" charset="0"/>
              </a:rPr>
              <a:t>S</a:t>
            </a:r>
            <a:r>
              <a:rPr lang="en-GB" sz="2800" b="1" i="0" u="none" strike="noStrike" baseline="0" dirty="0">
                <a:latin typeface="Arial" panose="020B0604020202020204" pitchFamily="34" charset="0"/>
              </a:rPr>
              <a:t>obel</a:t>
            </a:r>
            <a:br>
              <a:rPr lang="en-GB" sz="2800" b="1" i="0" u="none" strike="noStrike" baseline="0" dirty="0">
                <a:latin typeface="Arial" panose="020B0604020202020204" pitchFamily="34" charset="0"/>
              </a:rPr>
            </a:br>
            <a:r>
              <a:rPr lang="en-GB" sz="2800" b="1" i="0" u="none" strike="noStrike" baseline="0" dirty="0">
                <a:latin typeface="Arial" panose="020B0604020202020204" pitchFamily="34" charset="0"/>
              </a:rPr>
              <a:t>Algorithm Using CUDA C</a:t>
            </a:r>
            <a:endParaRPr lang="en-GB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47F2-3392-DF01-0E4A-B264BF4B2AC2}"/>
              </a:ext>
            </a:extLst>
          </p:cNvPr>
          <p:cNvSpPr txBox="1"/>
          <p:nvPr/>
        </p:nvSpPr>
        <p:spPr>
          <a:xfrm>
            <a:off x="3685306" y="1268837"/>
            <a:ext cx="5145656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The program can be split into three major parts</a:t>
            </a:r>
          </a:p>
          <a:p>
            <a:pPr marL="989013" indent="-27305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lphaLcParenR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Fetching the red, green and blue components of the image</a:t>
            </a:r>
          </a:p>
          <a:p>
            <a:pPr marL="989013" indent="-27305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lphaLcParenR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Conversion of the RGB image to grayscale</a:t>
            </a:r>
          </a:p>
          <a:p>
            <a:pPr marL="989013" indent="-27305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lphaLcParenR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Applying Sobel’s mask and calculating gradient</a:t>
            </a:r>
          </a:p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Using three kernels, one for each task, leads to less speedup compared to using two kernels to parallelize (b) and (c)</a:t>
            </a:r>
          </a:p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Speedup also increases only up to a certain image resolution</a:t>
            </a:r>
          </a:p>
          <a:p>
            <a:pPr marL="457200" indent="-304800">
              <a:lnSpc>
                <a:spcPct val="150000"/>
              </a:lnSpc>
              <a:buClr>
                <a:schemeClr val="dk1"/>
              </a:buClr>
              <a:buSzPts val="1200"/>
              <a:buFont typeface="Nunito Light"/>
              <a:buChar char="●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Communication time between CPU and GPU increases</a:t>
            </a:r>
          </a:p>
          <a:p>
            <a:pPr marL="271463" indent="-271463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Nunito"/>
              <a:sym typeface="Nunit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1E2A90-9540-46A4-1451-9553E7F056AC}"/>
              </a:ext>
            </a:extLst>
          </p:cNvPr>
          <p:cNvGrpSpPr/>
          <p:nvPr/>
        </p:nvGrpSpPr>
        <p:grpSpPr>
          <a:xfrm>
            <a:off x="707118" y="1320736"/>
            <a:ext cx="2914501" cy="3748522"/>
            <a:chOff x="817240" y="1284797"/>
            <a:chExt cx="2621336" cy="34639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30F326-6CE7-9176-CFDC-26B4E4829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240" y="2968643"/>
              <a:ext cx="2621336" cy="17801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F866AA-8D9A-6B20-6D34-8E406B1C2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240" y="1284797"/>
              <a:ext cx="2616416" cy="1766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4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27628-D584-9B79-C86E-46D757E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88" y="631619"/>
            <a:ext cx="8108706" cy="458637"/>
          </a:xfrm>
        </p:spPr>
        <p:txBody>
          <a:bodyPr/>
          <a:lstStyle/>
          <a:p>
            <a:pPr algn="l"/>
            <a:r>
              <a:rPr lang="en-GB" sz="2800" b="1" i="0" u="none" strike="noStrike" baseline="0" dirty="0">
                <a:latin typeface="Arial" panose="020B0604020202020204" pitchFamily="34" charset="0"/>
              </a:rPr>
              <a:t>Multi-directional Sobel operator kernel on GPUs</a:t>
            </a:r>
            <a:endParaRPr lang="en-GB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2ACA4-37BE-CFFF-94CF-9EA8059F0B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016" y="1255391"/>
            <a:ext cx="2552046" cy="3726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3A5C4-4AF7-25C2-515B-C2B6725A540A}"/>
              </a:ext>
            </a:extLst>
          </p:cNvPr>
          <p:cNvSpPr txBox="1"/>
          <p:nvPr/>
        </p:nvSpPr>
        <p:spPr>
          <a:xfrm>
            <a:off x="3557062" y="1537990"/>
            <a:ext cx="4639587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To overcome the limitations of the traditional Sobel algorithm, a four directional Sobel operator has been developed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It uses four 5x5 kernels to calculate the gradient at 0</a:t>
            </a:r>
            <a:r>
              <a:rPr lang="en-GB" baseline="50000" dirty="0">
                <a:solidFill>
                  <a:schemeClr val="dk1"/>
                </a:solidFill>
                <a:latin typeface="Nunito"/>
                <a:sym typeface="Nunito"/>
              </a:rPr>
              <a:t>o</a:t>
            </a: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, 45</a:t>
            </a:r>
            <a:r>
              <a:rPr lang="en-GB" baseline="50000" dirty="0">
                <a:solidFill>
                  <a:schemeClr val="dk1"/>
                </a:solidFill>
                <a:latin typeface="Nunito"/>
                <a:sym typeface="Nunito"/>
              </a:rPr>
              <a:t>o</a:t>
            </a: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, 90</a:t>
            </a:r>
            <a:r>
              <a:rPr lang="en-GB" baseline="50000" dirty="0">
                <a:solidFill>
                  <a:schemeClr val="dk1"/>
                </a:solidFill>
                <a:latin typeface="Nunito"/>
                <a:sym typeface="Nunito"/>
              </a:rPr>
              <a:t>o</a:t>
            </a: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 and 135</a:t>
            </a:r>
            <a:r>
              <a:rPr lang="en-GB" baseline="50000" dirty="0">
                <a:solidFill>
                  <a:schemeClr val="dk1"/>
                </a:solidFill>
                <a:latin typeface="Nunito"/>
                <a:sym typeface="Nunito"/>
              </a:rPr>
              <a:t>o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It detects diagonal edges more effectively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The larger kernels and added directions make it less sensitive to noise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3855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27628-D584-9B79-C86E-46D757E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840" y="1092936"/>
            <a:ext cx="6042054" cy="458637"/>
          </a:xfrm>
        </p:spPr>
        <p:txBody>
          <a:bodyPr/>
          <a:lstStyle/>
          <a:p>
            <a:pPr algn="l"/>
            <a:r>
              <a:rPr lang="en-GB" sz="2800" b="1" i="0" u="none" strike="noStrike" baseline="0" dirty="0">
                <a:latin typeface="Arial" panose="020B0604020202020204" pitchFamily="34" charset="0"/>
              </a:rPr>
              <a:t>Sobel operator enhancement based on eight-directional</a:t>
            </a:r>
            <a:br>
              <a:rPr lang="en-GB" sz="2800" b="1" i="0" u="none" strike="noStrike" baseline="0" dirty="0">
                <a:latin typeface="Arial" panose="020B0604020202020204" pitchFamily="34" charset="0"/>
              </a:rPr>
            </a:br>
            <a:r>
              <a:rPr lang="en-GB" sz="2800" b="1" i="0" u="none" strike="noStrike" baseline="0" dirty="0">
                <a:latin typeface="Arial" panose="020B0604020202020204" pitchFamily="34" charset="0"/>
              </a:rPr>
              <a:t>convolution and entropy</a:t>
            </a:r>
            <a:endParaRPr lang="en-GB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3A5C4-4AF7-25C2-515B-C2B6725A540A}"/>
              </a:ext>
            </a:extLst>
          </p:cNvPr>
          <p:cNvSpPr txBox="1"/>
          <p:nvPr/>
        </p:nvSpPr>
        <p:spPr>
          <a:xfrm>
            <a:off x="3029840" y="2104982"/>
            <a:ext cx="4639587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This idea can be extended further to include 180</a:t>
            </a:r>
            <a:r>
              <a:rPr lang="en-GB" baseline="50000" dirty="0">
                <a:solidFill>
                  <a:schemeClr val="dk1"/>
                </a:solidFill>
                <a:latin typeface="Nunito"/>
                <a:sym typeface="Nunito"/>
              </a:rPr>
              <a:t>o</a:t>
            </a: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, 225</a:t>
            </a:r>
            <a:r>
              <a:rPr lang="en-GB" baseline="50000" dirty="0">
                <a:solidFill>
                  <a:schemeClr val="dk1"/>
                </a:solidFill>
                <a:latin typeface="Nunito"/>
                <a:sym typeface="Nunito"/>
              </a:rPr>
              <a:t>o</a:t>
            </a: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, 270</a:t>
            </a:r>
            <a:r>
              <a:rPr lang="en-GB" baseline="50000" dirty="0">
                <a:solidFill>
                  <a:schemeClr val="dk1"/>
                </a:solidFill>
                <a:latin typeface="Nunito"/>
                <a:sym typeface="Nunito"/>
              </a:rPr>
              <a:t>o</a:t>
            </a: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 and 315</a:t>
            </a:r>
            <a:r>
              <a:rPr lang="en-GB" baseline="50000" dirty="0">
                <a:solidFill>
                  <a:schemeClr val="dk1"/>
                </a:solidFill>
                <a:latin typeface="Nunito"/>
                <a:sym typeface="Nunito"/>
              </a:rPr>
              <a:t>o</a:t>
            </a: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 as well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However, this uses eight 5x5 kernels, making it very computationally intensive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It also involves calculation of entropy of the image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Nunito"/>
                <a:sym typeface="Nunito"/>
              </a:rPr>
              <a:t>Entropy is the average amount of information held by a pixel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Nunito"/>
              <a:sym typeface="Nunito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Nunito"/>
              <a:sym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4E0CB-6D32-EB48-304D-F0EFCF196A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1788" y="148278"/>
            <a:ext cx="2131217" cy="48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>
            <a:spLocks noGrp="1"/>
          </p:cNvSpPr>
          <p:nvPr>
            <p:ph type="title"/>
          </p:nvPr>
        </p:nvSpPr>
        <p:spPr>
          <a:xfrm>
            <a:off x="3261491" y="555756"/>
            <a:ext cx="25726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BE5ACC-F0E9-C8B9-D57D-C687CE2565DE}"/>
                  </a:ext>
                </a:extLst>
              </p:cNvPr>
              <p:cNvSpPr txBox="1"/>
              <p:nvPr/>
            </p:nvSpPr>
            <p:spPr>
              <a:xfrm>
                <a:off x="1474427" y="1649424"/>
                <a:ext cx="3219900" cy="1298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            </m:t>
                      </m:r>
                    </m:oMath>
                  </m:oMathPara>
                </a14:m>
                <a:endParaRPr lang="en-GB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BE5ACC-F0E9-C8B9-D57D-C687CE256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27" y="1649424"/>
                <a:ext cx="3219900" cy="1298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2DBC2C-B1B0-AD78-BEFD-923A69735D3A}"/>
                  </a:ext>
                </a:extLst>
              </p:cNvPr>
              <p:cNvSpPr txBox="1"/>
              <p:nvPr/>
            </p:nvSpPr>
            <p:spPr>
              <a:xfrm>
                <a:off x="1320658" y="2872031"/>
                <a:ext cx="3006811" cy="1083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2DBC2C-B1B0-AD78-BEFD-923A6973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58" y="2872031"/>
                <a:ext cx="3006811" cy="1083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287088-0AFB-37D2-93E6-DF7428D6FADD}"/>
                  </a:ext>
                </a:extLst>
              </p:cNvPr>
              <p:cNvSpPr txBox="1"/>
              <p:nvPr/>
            </p:nvSpPr>
            <p:spPr>
              <a:xfrm>
                <a:off x="1100299" y="4183718"/>
                <a:ext cx="3447533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287088-0AFB-37D2-93E6-DF7428D6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99" y="4183718"/>
                <a:ext cx="3447533" cy="530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F2D60A-0F68-C438-A352-8A573ABEACD9}"/>
                  </a:ext>
                </a:extLst>
              </p:cNvPr>
              <p:cNvSpPr txBox="1"/>
              <p:nvPr/>
            </p:nvSpPr>
            <p:spPr>
              <a:xfrm>
                <a:off x="4547832" y="4183718"/>
                <a:ext cx="3219900" cy="572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&amp;255,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&amp;0,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F2D60A-0F68-C438-A352-8A573ABE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32" y="4183718"/>
                <a:ext cx="3219900" cy="572914"/>
              </a:xfrm>
              <a:prstGeom prst="rect">
                <a:avLst/>
              </a:prstGeom>
              <a:blipFill>
                <a:blip r:embed="rId6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F3E02A-6CBB-22B3-EE4F-E3A9C0B3FEBD}"/>
                  </a:ext>
                </a:extLst>
              </p:cNvPr>
              <p:cNvSpPr txBox="1"/>
              <p:nvPr/>
            </p:nvSpPr>
            <p:spPr>
              <a:xfrm>
                <a:off x="4654376" y="1573470"/>
                <a:ext cx="3006811" cy="1083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F3E02A-6CBB-22B3-EE4F-E3A9C0B3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76" y="1573470"/>
                <a:ext cx="3006811" cy="1083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63033D-044B-EA52-ACA1-E01F3806AAD9}"/>
                  </a:ext>
                </a:extLst>
              </p:cNvPr>
              <p:cNvSpPr txBox="1"/>
              <p:nvPr/>
            </p:nvSpPr>
            <p:spPr>
              <a:xfrm>
                <a:off x="4694327" y="2838162"/>
                <a:ext cx="2883244" cy="1083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63033D-044B-EA52-ACA1-E01F3806A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327" y="2838162"/>
                <a:ext cx="2883244" cy="1083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795987"/>
      </p:ext>
    </p:extLst>
  </p:cSld>
  <p:clrMapOvr>
    <a:masterClrMapping/>
  </p:clrMapOvr>
</p:sld>
</file>

<file path=ppt/theme/theme1.xml><?xml version="1.0" encoding="utf-8"?>
<a:theme xmlns:a="http://schemas.openxmlformats.org/drawingml/2006/main" name="Microprocessor Manufacturer Company Profile by Slidesgo">
  <a:themeElements>
    <a:clrScheme name="Simple Light">
      <a:dk1>
        <a:srgbClr val="333333"/>
      </a:dk1>
      <a:lt1>
        <a:srgbClr val="FFFFFF"/>
      </a:lt1>
      <a:dk2>
        <a:srgbClr val="00695B"/>
      </a:dk2>
      <a:lt2>
        <a:srgbClr val="004D40"/>
      </a:lt2>
      <a:accent1>
        <a:srgbClr val="525252"/>
      </a:accent1>
      <a:accent2>
        <a:srgbClr val="4D4D4D"/>
      </a:accent2>
      <a:accent3>
        <a:srgbClr val="1F1F1F"/>
      </a:accent3>
      <a:accent4>
        <a:srgbClr val="C69A52"/>
      </a:accent4>
      <a:accent5>
        <a:srgbClr val="AE894D"/>
      </a:accent5>
      <a:accent6>
        <a:srgbClr val="EBEBEB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628</Words>
  <Application>Microsoft Office PowerPoint</Application>
  <PresentationFormat>On-screen Show (16:9)</PresentationFormat>
  <Paragraphs>74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Oxanium SemiBold</vt:lpstr>
      <vt:lpstr>Calibri</vt:lpstr>
      <vt:lpstr>Nunito Light</vt:lpstr>
      <vt:lpstr>Times New Roman</vt:lpstr>
      <vt:lpstr>Cambria Math</vt:lpstr>
      <vt:lpstr>Nunito</vt:lpstr>
      <vt:lpstr>Microprocessor Manufacturer Company Profile by Slidesgo</vt:lpstr>
      <vt:lpstr>GPU Accelerated Multidirectional Sobel Edge Detection using CUDA</vt:lpstr>
      <vt:lpstr>Introduction</vt:lpstr>
      <vt:lpstr>Literature Review</vt:lpstr>
      <vt:lpstr>A Descriptive Algorithm for Sobel Image Edge Detection</vt:lpstr>
      <vt:lpstr>Parallel Processing Edge Detection Methods for MR Imagery Volumes using CUDA Enabled GPU Machine</vt:lpstr>
      <vt:lpstr>Parallel Edge Detection By Sobel Algorithm Using CUDA C</vt:lpstr>
      <vt:lpstr>Multi-directional Sobel operator kernel on GPUs</vt:lpstr>
      <vt:lpstr>Sobel operator enhancement based on eight-directional convolution and entropy</vt:lpstr>
      <vt:lpstr>Methodology</vt:lpstr>
      <vt:lpstr>PowerPoint Presentation</vt:lpstr>
      <vt:lpstr>Results</vt:lpstr>
      <vt:lpstr>PowerPoint Presentation</vt:lpstr>
      <vt:lpstr>Conclusion &amp; Future Enhancements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</dc:title>
  <dc:creator>Moksha</dc:creator>
  <cp:lastModifiedBy>Moksha Kothari</cp:lastModifiedBy>
  <cp:revision>1</cp:revision>
  <dcterms:modified xsi:type="dcterms:W3CDTF">2024-04-12T09:46:44Z</dcterms:modified>
</cp:coreProperties>
</file>