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22478E-4F22-4EC1-BAA1-49A2814CB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D8E9417-C9D0-4C31-B15E-6C6E82691DD4}">
      <dgm:prSet phldrT="[Text]"/>
      <dgm:spPr/>
      <dgm:t>
        <a:bodyPr/>
        <a:lstStyle/>
        <a:p>
          <a:r>
            <a:rPr lang="en-US" dirty="0"/>
            <a:t>Railways are able to track time data of train arrival and run-through from the station.</a:t>
          </a:r>
          <a:endParaRPr lang="en-IN" dirty="0"/>
        </a:p>
      </dgm:t>
    </dgm:pt>
    <dgm:pt modelId="{236BB11C-16EC-4C30-BBF2-068367FC6E6C}" type="parTrans" cxnId="{1195F0D2-183B-40C3-B4CF-8BF8F5214431}">
      <dgm:prSet/>
      <dgm:spPr/>
      <dgm:t>
        <a:bodyPr/>
        <a:lstStyle/>
        <a:p>
          <a:endParaRPr lang="en-IN"/>
        </a:p>
      </dgm:t>
    </dgm:pt>
    <dgm:pt modelId="{4EF519D3-656D-48F7-949A-47E10665BD97}" type="sibTrans" cxnId="{1195F0D2-183B-40C3-B4CF-8BF8F5214431}">
      <dgm:prSet/>
      <dgm:spPr/>
      <dgm:t>
        <a:bodyPr/>
        <a:lstStyle/>
        <a:p>
          <a:endParaRPr lang="en-IN"/>
        </a:p>
      </dgm:t>
    </dgm:pt>
    <dgm:pt modelId="{1EAD3E2E-C637-4110-A0F7-3EEF0CE404EC}">
      <dgm:prSet phldrT="[Text]"/>
      <dgm:spPr/>
      <dgm:t>
        <a:bodyPr/>
        <a:lstStyle/>
        <a:p>
          <a:r>
            <a:rPr lang="en-US" b="0" i="0" dirty="0"/>
            <a:t>This technology will especially come handy at the time of major rail accidents. </a:t>
          </a:r>
          <a:endParaRPr lang="en-IN" dirty="0"/>
        </a:p>
      </dgm:t>
    </dgm:pt>
    <dgm:pt modelId="{D7747BAF-E298-45C1-A444-824049065A39}" type="parTrans" cxnId="{C9CE62EE-1BB6-4FFD-9C2A-9C91FB53D052}">
      <dgm:prSet/>
      <dgm:spPr/>
      <dgm:t>
        <a:bodyPr/>
        <a:lstStyle/>
        <a:p>
          <a:endParaRPr lang="en-IN"/>
        </a:p>
      </dgm:t>
    </dgm:pt>
    <dgm:pt modelId="{E0E3D6F9-BBE0-4889-A906-789C7DF6A2A9}" type="sibTrans" cxnId="{C9CE62EE-1BB6-4FFD-9C2A-9C91FB53D052}">
      <dgm:prSet/>
      <dgm:spPr/>
      <dgm:t>
        <a:bodyPr/>
        <a:lstStyle/>
        <a:p>
          <a:endParaRPr lang="en-IN"/>
        </a:p>
      </dgm:t>
    </dgm:pt>
    <dgm:pt modelId="{AC2C5A9E-0D6E-4C73-AC8A-81808F4DA3BC}">
      <dgm:prSet phldrT="[Text]"/>
      <dgm:spPr/>
      <dgm:t>
        <a:bodyPr/>
        <a:lstStyle/>
        <a:p>
          <a:r>
            <a:rPr lang="en-US" b="0" i="0" dirty="0"/>
            <a:t>The satellite will help to point out the exact location of the trains.</a:t>
          </a:r>
          <a:endParaRPr lang="en-IN" dirty="0"/>
        </a:p>
      </dgm:t>
    </dgm:pt>
    <dgm:pt modelId="{FF89B0FD-67E8-4F31-9F5A-2D1245DF86E5}" type="parTrans" cxnId="{176DA8CB-EEB5-49BB-8BB7-E9B8F76A9086}">
      <dgm:prSet/>
      <dgm:spPr/>
      <dgm:t>
        <a:bodyPr/>
        <a:lstStyle/>
        <a:p>
          <a:endParaRPr lang="en-IN"/>
        </a:p>
      </dgm:t>
    </dgm:pt>
    <dgm:pt modelId="{67FD0990-A7D3-45CB-914C-5EB93526C283}" type="sibTrans" cxnId="{176DA8CB-EEB5-49BB-8BB7-E9B8F76A9086}">
      <dgm:prSet/>
      <dgm:spPr/>
      <dgm:t>
        <a:bodyPr/>
        <a:lstStyle/>
        <a:p>
          <a:endParaRPr lang="en-IN"/>
        </a:p>
      </dgm:t>
    </dgm:pt>
    <dgm:pt modelId="{DE17DA66-8A6C-40C0-B0D3-1158903BE515}" type="pres">
      <dgm:prSet presAssocID="{3522478E-4F22-4EC1-BAA1-49A2814CB915}" presName="Name0" presStyleCnt="0">
        <dgm:presLayoutVars>
          <dgm:chMax val="7"/>
          <dgm:chPref val="7"/>
          <dgm:dir/>
        </dgm:presLayoutVars>
      </dgm:prSet>
      <dgm:spPr/>
    </dgm:pt>
    <dgm:pt modelId="{16097899-F897-430C-8919-D79704595992}" type="pres">
      <dgm:prSet presAssocID="{3522478E-4F22-4EC1-BAA1-49A2814CB915}" presName="Name1" presStyleCnt="0"/>
      <dgm:spPr/>
    </dgm:pt>
    <dgm:pt modelId="{B2A6567B-385C-4C9B-908B-AD0C40C32A27}" type="pres">
      <dgm:prSet presAssocID="{3522478E-4F22-4EC1-BAA1-49A2814CB915}" presName="cycle" presStyleCnt="0"/>
      <dgm:spPr/>
    </dgm:pt>
    <dgm:pt modelId="{6E4D2034-CA60-4AAA-BAC9-E882AB850766}" type="pres">
      <dgm:prSet presAssocID="{3522478E-4F22-4EC1-BAA1-49A2814CB915}" presName="srcNode" presStyleLbl="node1" presStyleIdx="0" presStyleCnt="3"/>
      <dgm:spPr/>
    </dgm:pt>
    <dgm:pt modelId="{2EACD0EC-2124-4201-A52D-9A25CBE41574}" type="pres">
      <dgm:prSet presAssocID="{3522478E-4F22-4EC1-BAA1-49A2814CB915}" presName="conn" presStyleLbl="parChTrans1D2" presStyleIdx="0" presStyleCnt="1"/>
      <dgm:spPr/>
    </dgm:pt>
    <dgm:pt modelId="{6F5652A5-7BDE-4B06-8D45-864E6F6A86DA}" type="pres">
      <dgm:prSet presAssocID="{3522478E-4F22-4EC1-BAA1-49A2814CB915}" presName="extraNode" presStyleLbl="node1" presStyleIdx="0" presStyleCnt="3"/>
      <dgm:spPr/>
    </dgm:pt>
    <dgm:pt modelId="{391E0C43-5FFE-4984-A1A8-869E62B72AF5}" type="pres">
      <dgm:prSet presAssocID="{3522478E-4F22-4EC1-BAA1-49A2814CB915}" presName="dstNode" presStyleLbl="node1" presStyleIdx="0" presStyleCnt="3"/>
      <dgm:spPr/>
    </dgm:pt>
    <dgm:pt modelId="{A753096E-F31B-4A6F-8D85-12A39989EE22}" type="pres">
      <dgm:prSet presAssocID="{CD8E9417-C9D0-4C31-B15E-6C6E82691DD4}" presName="text_1" presStyleLbl="node1" presStyleIdx="0" presStyleCnt="3">
        <dgm:presLayoutVars>
          <dgm:bulletEnabled val="1"/>
        </dgm:presLayoutVars>
      </dgm:prSet>
      <dgm:spPr/>
    </dgm:pt>
    <dgm:pt modelId="{AAB724B5-FFCC-4D36-94F6-DBDCC30059E9}" type="pres">
      <dgm:prSet presAssocID="{CD8E9417-C9D0-4C31-B15E-6C6E82691DD4}" presName="accent_1" presStyleCnt="0"/>
      <dgm:spPr/>
    </dgm:pt>
    <dgm:pt modelId="{A2C0AF5F-4165-4C57-96B1-3BC9D782C9DD}" type="pres">
      <dgm:prSet presAssocID="{CD8E9417-C9D0-4C31-B15E-6C6E82691DD4}" presName="accentRepeatNode" presStyleLbl="solidFgAcc1" presStyleIdx="0" presStyleCnt="3"/>
      <dgm:spPr/>
    </dgm:pt>
    <dgm:pt modelId="{9CB51F42-13DE-46FD-9B86-E42A1B7A8520}" type="pres">
      <dgm:prSet presAssocID="{1EAD3E2E-C637-4110-A0F7-3EEF0CE404EC}" presName="text_2" presStyleLbl="node1" presStyleIdx="1" presStyleCnt="3">
        <dgm:presLayoutVars>
          <dgm:bulletEnabled val="1"/>
        </dgm:presLayoutVars>
      </dgm:prSet>
      <dgm:spPr/>
    </dgm:pt>
    <dgm:pt modelId="{E318C048-5D10-410C-A9A7-475D5E20DD32}" type="pres">
      <dgm:prSet presAssocID="{1EAD3E2E-C637-4110-A0F7-3EEF0CE404EC}" presName="accent_2" presStyleCnt="0"/>
      <dgm:spPr/>
    </dgm:pt>
    <dgm:pt modelId="{B2863154-C830-46E6-B9BC-D0B6E5178074}" type="pres">
      <dgm:prSet presAssocID="{1EAD3E2E-C637-4110-A0F7-3EEF0CE404EC}" presName="accentRepeatNode" presStyleLbl="solidFgAcc1" presStyleIdx="1" presStyleCnt="3"/>
      <dgm:spPr/>
    </dgm:pt>
    <dgm:pt modelId="{BA4A9561-E9A5-4475-9CD9-FA4786873CB7}" type="pres">
      <dgm:prSet presAssocID="{AC2C5A9E-0D6E-4C73-AC8A-81808F4DA3BC}" presName="text_3" presStyleLbl="node1" presStyleIdx="2" presStyleCnt="3">
        <dgm:presLayoutVars>
          <dgm:bulletEnabled val="1"/>
        </dgm:presLayoutVars>
      </dgm:prSet>
      <dgm:spPr/>
    </dgm:pt>
    <dgm:pt modelId="{CCAA2E2B-CF8E-4E88-BF51-1349451B6B02}" type="pres">
      <dgm:prSet presAssocID="{AC2C5A9E-0D6E-4C73-AC8A-81808F4DA3BC}" presName="accent_3" presStyleCnt="0"/>
      <dgm:spPr/>
    </dgm:pt>
    <dgm:pt modelId="{FCF45157-67A0-47C0-A918-E6678315B41A}" type="pres">
      <dgm:prSet presAssocID="{AC2C5A9E-0D6E-4C73-AC8A-81808F4DA3BC}" presName="accentRepeatNode" presStyleLbl="solidFgAcc1" presStyleIdx="2" presStyleCnt="3"/>
      <dgm:spPr/>
    </dgm:pt>
  </dgm:ptLst>
  <dgm:cxnLst>
    <dgm:cxn modelId="{A76F4F1B-6FAD-4CD7-8A10-30C78888CD6E}" type="presOf" srcId="{4EF519D3-656D-48F7-949A-47E10665BD97}" destId="{2EACD0EC-2124-4201-A52D-9A25CBE41574}" srcOrd="0" destOrd="0" presId="urn:microsoft.com/office/officeart/2008/layout/VerticalCurvedList"/>
    <dgm:cxn modelId="{3ADCB863-BB01-4D3F-A405-4D6775DED08A}" type="presOf" srcId="{AC2C5A9E-0D6E-4C73-AC8A-81808F4DA3BC}" destId="{BA4A9561-E9A5-4475-9CD9-FA4786873CB7}" srcOrd="0" destOrd="0" presId="urn:microsoft.com/office/officeart/2008/layout/VerticalCurvedList"/>
    <dgm:cxn modelId="{BDC2CD81-DA69-4A54-8005-E1AC87FA5423}" type="presOf" srcId="{1EAD3E2E-C637-4110-A0F7-3EEF0CE404EC}" destId="{9CB51F42-13DE-46FD-9B86-E42A1B7A8520}" srcOrd="0" destOrd="0" presId="urn:microsoft.com/office/officeart/2008/layout/VerticalCurvedList"/>
    <dgm:cxn modelId="{8272F291-0F38-4170-A8C8-4F5285B2E858}" type="presOf" srcId="{CD8E9417-C9D0-4C31-B15E-6C6E82691DD4}" destId="{A753096E-F31B-4A6F-8D85-12A39989EE22}" srcOrd="0" destOrd="0" presId="urn:microsoft.com/office/officeart/2008/layout/VerticalCurvedList"/>
    <dgm:cxn modelId="{8542ABA1-6FAF-4F30-B194-D382B7A8D8F0}" type="presOf" srcId="{3522478E-4F22-4EC1-BAA1-49A2814CB915}" destId="{DE17DA66-8A6C-40C0-B0D3-1158903BE515}" srcOrd="0" destOrd="0" presId="urn:microsoft.com/office/officeart/2008/layout/VerticalCurvedList"/>
    <dgm:cxn modelId="{176DA8CB-EEB5-49BB-8BB7-E9B8F76A9086}" srcId="{3522478E-4F22-4EC1-BAA1-49A2814CB915}" destId="{AC2C5A9E-0D6E-4C73-AC8A-81808F4DA3BC}" srcOrd="2" destOrd="0" parTransId="{FF89B0FD-67E8-4F31-9F5A-2D1245DF86E5}" sibTransId="{67FD0990-A7D3-45CB-914C-5EB93526C283}"/>
    <dgm:cxn modelId="{1195F0D2-183B-40C3-B4CF-8BF8F5214431}" srcId="{3522478E-4F22-4EC1-BAA1-49A2814CB915}" destId="{CD8E9417-C9D0-4C31-B15E-6C6E82691DD4}" srcOrd="0" destOrd="0" parTransId="{236BB11C-16EC-4C30-BBF2-068367FC6E6C}" sibTransId="{4EF519D3-656D-48F7-949A-47E10665BD97}"/>
    <dgm:cxn modelId="{C9CE62EE-1BB6-4FFD-9C2A-9C91FB53D052}" srcId="{3522478E-4F22-4EC1-BAA1-49A2814CB915}" destId="{1EAD3E2E-C637-4110-A0F7-3EEF0CE404EC}" srcOrd="1" destOrd="0" parTransId="{D7747BAF-E298-45C1-A444-824049065A39}" sibTransId="{E0E3D6F9-BBE0-4889-A906-789C7DF6A2A9}"/>
    <dgm:cxn modelId="{9A782CB3-DF5F-49AE-BD51-718BBF0E8F04}" type="presParOf" srcId="{DE17DA66-8A6C-40C0-B0D3-1158903BE515}" destId="{16097899-F897-430C-8919-D79704595992}" srcOrd="0" destOrd="0" presId="urn:microsoft.com/office/officeart/2008/layout/VerticalCurvedList"/>
    <dgm:cxn modelId="{24128BEE-DC25-4738-A021-33FB0B9FEC46}" type="presParOf" srcId="{16097899-F897-430C-8919-D79704595992}" destId="{B2A6567B-385C-4C9B-908B-AD0C40C32A27}" srcOrd="0" destOrd="0" presId="urn:microsoft.com/office/officeart/2008/layout/VerticalCurvedList"/>
    <dgm:cxn modelId="{1CDE7979-0D94-4FD6-8E4F-C3274B4D3083}" type="presParOf" srcId="{B2A6567B-385C-4C9B-908B-AD0C40C32A27}" destId="{6E4D2034-CA60-4AAA-BAC9-E882AB850766}" srcOrd="0" destOrd="0" presId="urn:microsoft.com/office/officeart/2008/layout/VerticalCurvedList"/>
    <dgm:cxn modelId="{9BD2DA48-2E6E-443D-BAFC-F4331D6E031F}" type="presParOf" srcId="{B2A6567B-385C-4C9B-908B-AD0C40C32A27}" destId="{2EACD0EC-2124-4201-A52D-9A25CBE41574}" srcOrd="1" destOrd="0" presId="urn:microsoft.com/office/officeart/2008/layout/VerticalCurvedList"/>
    <dgm:cxn modelId="{FFCA45E9-E711-444A-8506-BFB7B7000423}" type="presParOf" srcId="{B2A6567B-385C-4C9B-908B-AD0C40C32A27}" destId="{6F5652A5-7BDE-4B06-8D45-864E6F6A86DA}" srcOrd="2" destOrd="0" presId="urn:microsoft.com/office/officeart/2008/layout/VerticalCurvedList"/>
    <dgm:cxn modelId="{E6C6622C-5C1E-4134-83E3-FA19FAEEB3F6}" type="presParOf" srcId="{B2A6567B-385C-4C9B-908B-AD0C40C32A27}" destId="{391E0C43-5FFE-4984-A1A8-869E62B72AF5}" srcOrd="3" destOrd="0" presId="urn:microsoft.com/office/officeart/2008/layout/VerticalCurvedList"/>
    <dgm:cxn modelId="{A21314C3-35C2-4461-B20E-DAF2792D43D2}" type="presParOf" srcId="{16097899-F897-430C-8919-D79704595992}" destId="{A753096E-F31B-4A6F-8D85-12A39989EE22}" srcOrd="1" destOrd="0" presId="urn:microsoft.com/office/officeart/2008/layout/VerticalCurvedList"/>
    <dgm:cxn modelId="{36656E3F-E28C-48BF-BC5E-FA049E93982E}" type="presParOf" srcId="{16097899-F897-430C-8919-D79704595992}" destId="{AAB724B5-FFCC-4D36-94F6-DBDCC30059E9}" srcOrd="2" destOrd="0" presId="urn:microsoft.com/office/officeart/2008/layout/VerticalCurvedList"/>
    <dgm:cxn modelId="{3880B816-6302-4913-B720-ED1435AAD3FC}" type="presParOf" srcId="{AAB724B5-FFCC-4D36-94F6-DBDCC30059E9}" destId="{A2C0AF5F-4165-4C57-96B1-3BC9D782C9DD}" srcOrd="0" destOrd="0" presId="urn:microsoft.com/office/officeart/2008/layout/VerticalCurvedList"/>
    <dgm:cxn modelId="{992B858E-31A2-46B1-8C27-B0D811C13C18}" type="presParOf" srcId="{16097899-F897-430C-8919-D79704595992}" destId="{9CB51F42-13DE-46FD-9B86-E42A1B7A8520}" srcOrd="3" destOrd="0" presId="urn:microsoft.com/office/officeart/2008/layout/VerticalCurvedList"/>
    <dgm:cxn modelId="{C9DB1B8C-A707-4274-8E2C-CE696C28DDAA}" type="presParOf" srcId="{16097899-F897-430C-8919-D79704595992}" destId="{E318C048-5D10-410C-A9A7-475D5E20DD32}" srcOrd="4" destOrd="0" presId="urn:microsoft.com/office/officeart/2008/layout/VerticalCurvedList"/>
    <dgm:cxn modelId="{E7C826D5-88AA-4384-9828-349C44FE6E21}" type="presParOf" srcId="{E318C048-5D10-410C-A9A7-475D5E20DD32}" destId="{B2863154-C830-46E6-B9BC-D0B6E5178074}" srcOrd="0" destOrd="0" presId="urn:microsoft.com/office/officeart/2008/layout/VerticalCurvedList"/>
    <dgm:cxn modelId="{86B31A86-6F58-49B6-B6DB-A1EA870B8D31}" type="presParOf" srcId="{16097899-F897-430C-8919-D79704595992}" destId="{BA4A9561-E9A5-4475-9CD9-FA4786873CB7}" srcOrd="5" destOrd="0" presId="urn:microsoft.com/office/officeart/2008/layout/VerticalCurvedList"/>
    <dgm:cxn modelId="{C2967513-52A6-40F8-A603-7A74FB175029}" type="presParOf" srcId="{16097899-F897-430C-8919-D79704595992}" destId="{CCAA2E2B-CF8E-4E88-BF51-1349451B6B02}" srcOrd="6" destOrd="0" presId="urn:microsoft.com/office/officeart/2008/layout/VerticalCurvedList"/>
    <dgm:cxn modelId="{C41040AC-277E-412E-A835-5EE77249D383}" type="presParOf" srcId="{CCAA2E2B-CF8E-4E88-BF51-1349451B6B02}" destId="{FCF45157-67A0-47C0-A918-E6678315B41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CD0EC-2124-4201-A52D-9A25CBE41574}">
      <dsp:nvSpPr>
        <dsp:cNvPr id="0" name=""/>
        <dsp:cNvSpPr/>
      </dsp:nvSpPr>
      <dsp:spPr>
        <a:xfrm>
          <a:off x="-5828749" y="-892266"/>
          <a:ext cx="6940732" cy="6940732"/>
        </a:xfrm>
        <a:prstGeom prst="blockArc">
          <a:avLst>
            <a:gd name="adj1" fmla="val 18900000"/>
            <a:gd name="adj2" fmla="val 2700000"/>
            <a:gd name="adj3" fmla="val 31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3096E-F31B-4A6F-8D85-12A39989EE22}">
      <dsp:nvSpPr>
        <dsp:cNvPr id="0" name=""/>
        <dsp:cNvSpPr/>
      </dsp:nvSpPr>
      <dsp:spPr>
        <a:xfrm>
          <a:off x="715680" y="515620"/>
          <a:ext cx="9817663" cy="10312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854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Railways are able to track time data of train arrival and run-through from the station.</a:t>
          </a:r>
          <a:endParaRPr lang="en-IN" sz="3100" kern="1200" dirty="0"/>
        </a:p>
      </dsp:txBody>
      <dsp:txXfrm>
        <a:off x="715680" y="515620"/>
        <a:ext cx="9817663" cy="1031240"/>
      </dsp:txXfrm>
    </dsp:sp>
    <dsp:sp modelId="{A2C0AF5F-4165-4C57-96B1-3BC9D782C9DD}">
      <dsp:nvSpPr>
        <dsp:cNvPr id="0" name=""/>
        <dsp:cNvSpPr/>
      </dsp:nvSpPr>
      <dsp:spPr>
        <a:xfrm>
          <a:off x="71155" y="386715"/>
          <a:ext cx="1289050" cy="1289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51F42-13DE-46FD-9B86-E42A1B7A8520}">
      <dsp:nvSpPr>
        <dsp:cNvPr id="0" name=""/>
        <dsp:cNvSpPr/>
      </dsp:nvSpPr>
      <dsp:spPr>
        <a:xfrm>
          <a:off x="1090536" y="2062480"/>
          <a:ext cx="9442808" cy="10312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854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/>
            <a:t>This technology will especially come handy at the time of major rail accidents. </a:t>
          </a:r>
          <a:endParaRPr lang="en-IN" sz="3100" kern="1200" dirty="0"/>
        </a:p>
      </dsp:txBody>
      <dsp:txXfrm>
        <a:off x="1090536" y="2062480"/>
        <a:ext cx="9442808" cy="1031240"/>
      </dsp:txXfrm>
    </dsp:sp>
    <dsp:sp modelId="{B2863154-C830-46E6-B9BC-D0B6E5178074}">
      <dsp:nvSpPr>
        <dsp:cNvPr id="0" name=""/>
        <dsp:cNvSpPr/>
      </dsp:nvSpPr>
      <dsp:spPr>
        <a:xfrm>
          <a:off x="446011" y="1933575"/>
          <a:ext cx="1289050" cy="1289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A9561-E9A5-4475-9CD9-FA4786873CB7}">
      <dsp:nvSpPr>
        <dsp:cNvPr id="0" name=""/>
        <dsp:cNvSpPr/>
      </dsp:nvSpPr>
      <dsp:spPr>
        <a:xfrm>
          <a:off x="715680" y="3609340"/>
          <a:ext cx="9817663" cy="10312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854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/>
            <a:t>The satellite will help to point out the exact location of the trains.</a:t>
          </a:r>
          <a:endParaRPr lang="en-IN" sz="3100" kern="1200" dirty="0"/>
        </a:p>
      </dsp:txBody>
      <dsp:txXfrm>
        <a:off x="715680" y="3609340"/>
        <a:ext cx="9817663" cy="1031240"/>
      </dsp:txXfrm>
    </dsp:sp>
    <dsp:sp modelId="{FCF45157-67A0-47C0-A918-E6678315B41A}">
      <dsp:nvSpPr>
        <dsp:cNvPr id="0" name=""/>
        <dsp:cNvSpPr/>
      </dsp:nvSpPr>
      <dsp:spPr>
        <a:xfrm>
          <a:off x="71155" y="3480435"/>
          <a:ext cx="1289050" cy="1289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3E6A-599C-2B12-9144-1A9FF5775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A5061-D8D0-B433-931F-57C6BD8BC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A3074-7B0A-F413-BC71-266B439D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2905-7CE9-4650-B081-D433D3F579BD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A216A-FD2C-A27F-ABDF-14049D8E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8B150-2C53-3548-C7E2-CA0C7CCA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CE4B-2F58-4077-B1F0-98BD54385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50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42D3-8C5C-04B2-2AE3-8B0F18E9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0C68C-B052-D539-6694-7798D2B52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A7A5F-DA88-CEDE-A65F-DE058F7A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2905-7CE9-4650-B081-D433D3F579BD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85559-EE68-A5D7-5C30-0076EFFC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B48F4-8C14-01B8-15E0-D26D6868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CE4B-2F58-4077-B1F0-98BD54385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51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D826C-221C-D8DA-336C-D01E7D9D0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9994E-0A3E-ECB3-8B9A-592871B4B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E6E2E-0116-61D0-B2C6-77044D06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2905-7CE9-4650-B081-D433D3F579BD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BCC1A-7F97-18C5-5B8E-1DD6D9FB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8279-D675-46A4-33B8-14DE2D99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CE4B-2F58-4077-B1F0-98BD54385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25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66EB-AAC7-5A88-89A5-4E8DC9D5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8C67B-AE13-C856-F2A0-B59ECB98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2ABC2-5BEC-03B0-E22A-250F0CEC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2905-7CE9-4650-B081-D433D3F579BD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3D56-91CB-C487-7B5C-1FB54AE3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4ADB2-2A62-B71D-ADC7-F083A61D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CE4B-2F58-4077-B1F0-98BD54385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2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D2AA-EC86-D74D-42C3-C1AB5DA8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E1CA7-4CB2-C7CF-922F-4428076D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664E5-A590-2BF5-5B63-0B25A4C1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2905-7CE9-4650-B081-D433D3F579BD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E61DC-6D5E-0F12-F41E-BF0207557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0ED70-B415-67E0-ABCE-1DAE572F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CE4B-2F58-4077-B1F0-98BD54385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46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5627-E561-CCB9-F9F0-F679BB89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5D716-516D-4CC1-980B-88C70C729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FB8F1-A081-E8B9-9003-5877033CC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15802-8E90-85A3-4E08-F39A8D72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2905-7CE9-4650-B081-D433D3F579BD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AEFD5-F043-D6C7-EAB9-8727CB81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6B212-2B7F-9B97-66E2-277DA773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CE4B-2F58-4077-B1F0-98BD54385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73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B617-0BD0-BC7E-D429-01072F3C7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48B94-BC84-BA6F-4F38-3A07C1F58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64FF3-D083-BFB0-23D6-352E09ED6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BBE58-7AAD-D50F-E90E-CBBB360C9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752577-598A-7237-7762-46E25BEA7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3DC9E-C985-4EB4-2FDC-F7837F949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2905-7CE9-4650-B081-D433D3F579BD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A4C39-AAA6-4CC6-944D-955DB043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CCC68-78F5-1648-5754-A6DC9437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CE4B-2F58-4077-B1F0-98BD54385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93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FBC0-A286-AF70-06D2-8C4CCE6A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9CEAF-F096-39C5-A5C5-EDB7B0718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2905-7CE9-4650-B081-D433D3F579BD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86564-6DA5-0EC6-C50A-313C2FEB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D0058-E75D-965C-D0BA-DA9CCAD1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CE4B-2F58-4077-B1F0-98BD54385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37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F81B1C-051D-5A08-A94E-9D56EF37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2905-7CE9-4650-B081-D433D3F579BD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6F501-87AA-C4B5-59D5-AC81CB974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2689A-8CFC-192D-6783-33DA0E25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CE4B-2F58-4077-B1F0-98BD54385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89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AD60-0DFD-4F5E-3817-BBDDF116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663EA-A0F3-1B48-FA8A-524BDE21A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3A30C-E4CD-5BB8-EC6D-DC6327306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CE144-AA29-BA3E-8C91-19DEEA6F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2905-7CE9-4650-B081-D433D3F579BD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3484B-4889-3299-06A4-2E551806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EDCAF-FCCF-C0BC-F5D6-53739BB3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CE4B-2F58-4077-B1F0-98BD54385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94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A351-DDD2-F8B1-8041-A0EC605B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6085AF-B388-D779-2739-85FE507A3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80BAE-DC67-47A7-09DD-02D6C8EB8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292AB-546D-79D1-B8EC-350EADC1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2905-7CE9-4650-B081-D433D3F579BD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CD844-C58A-FE32-2BCA-1F515BB5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86814-25F5-CC4B-CBA3-4D51EB69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CE4B-2F58-4077-B1F0-98BD54385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76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410EC-743B-4CB0-7BDB-4BA33C49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F32AD-9D79-BBB0-B75A-043E711B1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C8F7-F299-8B6F-0863-A33A02A9D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82905-7CE9-4650-B081-D433D3F579BD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2F4EA-D679-A5FE-FE39-ED7835C2F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0E8B0-A691-079A-474D-7A39F6FD1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BCE4B-2F58-4077-B1F0-98BD54385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81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F60A-98C0-2A16-F326-75CC412F7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48F0D-878B-6FC1-2922-0AA82B0AE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77FCB40-6187-D1D1-509D-F1566FC93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7229" y="457199"/>
            <a:ext cx="4974771" cy="6281057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>
                <a:solidFill>
                  <a:srgbClr val="FFFF66"/>
                </a:solidFill>
                <a:latin typeface="Bookman Old Style" panose="02050604050505020204" pitchFamily="18" charset="0"/>
              </a:rPr>
              <a:t>“IRNS”</a:t>
            </a:r>
          </a:p>
          <a:p>
            <a:r>
              <a:rPr lang="en-US" sz="4000" dirty="0">
                <a:solidFill>
                  <a:srgbClr val="FFFF66"/>
                </a:solidFill>
                <a:latin typeface="Bookman Old Style" panose="02050604050505020204" pitchFamily="18" charset="0"/>
              </a:rPr>
              <a:t>INDIAN </a:t>
            </a:r>
          </a:p>
          <a:p>
            <a:r>
              <a:rPr lang="en-US" sz="4000" dirty="0">
                <a:solidFill>
                  <a:srgbClr val="FFFF66"/>
                </a:solidFill>
                <a:latin typeface="Bookman Old Style" panose="02050604050505020204" pitchFamily="18" charset="0"/>
              </a:rPr>
              <a:t>RAILWAYS</a:t>
            </a:r>
          </a:p>
          <a:p>
            <a:r>
              <a:rPr lang="en-US" sz="4000" dirty="0">
                <a:solidFill>
                  <a:srgbClr val="FFFF66"/>
                </a:solidFill>
                <a:latin typeface="Bookman Old Style" panose="02050604050505020204" pitchFamily="18" charset="0"/>
              </a:rPr>
              <a:t>REIGONAL</a:t>
            </a:r>
          </a:p>
          <a:p>
            <a:r>
              <a:rPr lang="en-US" sz="4000" dirty="0">
                <a:solidFill>
                  <a:srgbClr val="FFFF66"/>
                </a:solidFill>
                <a:latin typeface="Bookman Old Style" panose="02050604050505020204" pitchFamily="18" charset="0"/>
              </a:rPr>
              <a:t>NAVIGATION</a:t>
            </a:r>
          </a:p>
          <a:p>
            <a:r>
              <a:rPr lang="en-US" sz="4000" dirty="0">
                <a:solidFill>
                  <a:srgbClr val="FFFF66"/>
                </a:solidFill>
                <a:latin typeface="Bookman Old Style" panose="02050604050505020204" pitchFamily="18" charset="0"/>
              </a:rPr>
              <a:t>SATELLITE</a:t>
            </a:r>
          </a:p>
          <a:p>
            <a:r>
              <a:rPr lang="en-US" sz="4000" dirty="0">
                <a:solidFill>
                  <a:srgbClr val="FFFF66"/>
                </a:solidFill>
                <a:latin typeface="Bookman Old Style" panose="02050604050505020204" pitchFamily="18" charset="0"/>
              </a:rPr>
              <a:t>SYSTEM</a:t>
            </a:r>
          </a:p>
          <a:p>
            <a:endParaRPr lang="en-US" sz="4000" dirty="0">
              <a:solidFill>
                <a:srgbClr val="FFFF66"/>
              </a:solidFill>
              <a:latin typeface="Bookman Old Style" panose="02050604050505020204" pitchFamily="18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MOKSHATA  JADHAV</a:t>
            </a:r>
            <a:endParaRPr lang="en-IN" sz="2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23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SRO Will Launch India's Own Satellite Navigation: IRNSS; Will end American  Monopoly Of GPS – Trak.in – Indian Business of Tech, Mobile &amp; Startups">
            <a:extLst>
              <a:ext uri="{FF2B5EF4-FFF2-40B4-BE49-F238E27FC236}">
                <a16:creationId xmlns:a16="http://schemas.microsoft.com/office/drawing/2014/main" id="{2498163B-CB4F-086F-4379-D65CB9D94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4C639A-E6AB-D96B-6523-00546F35230C}"/>
              </a:ext>
            </a:extLst>
          </p:cNvPr>
          <p:cNvSpPr txBox="1"/>
          <p:nvPr/>
        </p:nvSpPr>
        <p:spPr>
          <a:xfrm>
            <a:off x="435428" y="381000"/>
            <a:ext cx="11321141" cy="2963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i="0" dirty="0">
                <a:solidFill>
                  <a:srgbClr val="000000"/>
                </a:solidFill>
                <a:effectLst/>
              </a:rPr>
              <a:t>Indian Regional Navigation Satellite System (IRNSS) : NAVIC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IRNSS is an independent regional navigation satellite system being developed by India.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It is designed to provide accurate position information service to users in India.</a:t>
            </a:r>
            <a:r>
              <a:rPr lang="en-US" sz="28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70FD3-E815-7061-4780-D77BA9B8972B}"/>
              </a:ext>
            </a:extLst>
          </p:cNvPr>
          <p:cNvSpPr txBox="1"/>
          <p:nvPr/>
        </p:nvSpPr>
        <p:spPr>
          <a:xfrm rot="10800000" flipV="1">
            <a:off x="435427" y="3367756"/>
            <a:ext cx="113211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/>
              <a:t>It </a:t>
            </a:r>
            <a:r>
              <a:rPr lang="en-US" sz="3200" b="0" i="0">
                <a:effectLst/>
              </a:rPr>
              <a:t>is </a:t>
            </a:r>
            <a:r>
              <a:rPr lang="en-US" sz="3200" b="0" i="0" dirty="0">
                <a:effectLst/>
              </a:rPr>
              <a:t>a satellite navigation system, like GPS, that provides positioning and timing services with very high accuracy in real-time. 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C1501-6B1C-10D7-40DC-E88ECAE82741}"/>
              </a:ext>
            </a:extLst>
          </p:cNvPr>
          <p:cNvSpPr txBox="1"/>
          <p:nvPr/>
        </p:nvSpPr>
        <p:spPr>
          <a:xfrm rot="10800000" flipV="1">
            <a:off x="435426" y="4890163"/>
            <a:ext cx="11616870" cy="1865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3200" b="0" i="0" dirty="0">
                <a:solidFill>
                  <a:srgbClr val="212121"/>
                </a:solidFill>
                <a:effectLst/>
              </a:rPr>
              <a:t>Indian Railways </a:t>
            </a:r>
            <a:r>
              <a:rPr lang="en-US" sz="3200" b="0" i="0" dirty="0">
                <a:effectLst/>
              </a:rPr>
              <a:t>has joined hands with the Indian Space Research organization(ISRO) to ensure real-time tracking and maintain punctuality of trains.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8525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ISRO Will Launch India's Own Satellite Navigation: IRNSS; Will end American  Monopoly Of GPS – Trak.in – Indian Business of Tech, Mobile &amp; Startups">
            <a:extLst>
              <a:ext uri="{FF2B5EF4-FFF2-40B4-BE49-F238E27FC236}">
                <a16:creationId xmlns:a16="http://schemas.microsoft.com/office/drawing/2014/main" id="{F8B39DA6-DA0B-B176-AA9D-34045A98F84B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0" r="15990"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9DE63B-4A51-AFFD-B539-82BD3342A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3" y="1"/>
            <a:ext cx="4652283" cy="2057400"/>
          </a:xfrm>
        </p:spPr>
        <p:txBody>
          <a:bodyPr/>
          <a:lstStyle/>
          <a:p>
            <a:pPr algn="ctr"/>
            <a:r>
              <a:rPr lang="en-IN" dirty="0">
                <a:latin typeface="+mn-lt"/>
              </a:rPr>
              <a:t>View of Indian railways route from satellite </a:t>
            </a:r>
            <a:br>
              <a:rPr lang="en-IN" dirty="0">
                <a:latin typeface="+mn-lt"/>
              </a:rPr>
            </a:br>
            <a:br>
              <a:rPr lang="en-IN" dirty="0">
                <a:latin typeface="+mn-lt"/>
              </a:rPr>
            </a:br>
            <a:endParaRPr lang="en-IN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4F94A-9B8D-F2D8-C500-D97E4222D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0614" y="3821273"/>
            <a:ext cx="225884" cy="123163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24FD9C-8537-BD75-34AF-C2E0BA831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1923" y="1295401"/>
            <a:ext cx="5791677" cy="524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ISRO Will Launch India's Own Satellite Navigation: IRNSS; Will end American  Monopoly Of GPS – Trak.in – Indian Business of Tech, Mobile &amp; Startups">
            <a:extLst>
              <a:ext uri="{FF2B5EF4-FFF2-40B4-BE49-F238E27FC236}">
                <a16:creationId xmlns:a16="http://schemas.microsoft.com/office/drawing/2014/main" id="{FBB733C1-95A3-E6C0-49CC-293E660418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3ED70-8D7A-71F4-1493-EEBF7E32BCDE}"/>
              </a:ext>
            </a:extLst>
          </p:cNvPr>
          <p:cNvSpPr txBox="1"/>
          <p:nvPr/>
        </p:nvSpPr>
        <p:spPr>
          <a:xfrm>
            <a:off x="5943600" y="-1498600"/>
            <a:ext cx="6248401" cy="8641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200" b="0" i="0" dirty="0">
              <a:effectLst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3200" b="0" i="0" dirty="0">
              <a:effectLst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b="0" i="0" dirty="0">
                <a:effectLst/>
              </a:rPr>
              <a:t>The Centre for Railway Information System (CRIS), the information technology arm of the Ministry of Railways has collaborated with ISRO to implement Real-time Train Information System (RTIS) project in trains. </a:t>
            </a:r>
            <a:endParaRPr lang="en-US" sz="32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3200" b="0" i="0" dirty="0">
              <a:effectLst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b="0" i="0" dirty="0">
                <a:effectLst/>
              </a:rPr>
              <a:t>Indian Railways has installed a GPS aided geo-augmented navigation system  based devices on locomotives to acquire train movement data. 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4562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SRO Will Launch India's Own Satellite Navigation: IRNSS; Will end American  Monopoly Of GPS – Trak.in – Indian Business of Tech, Mobile &amp; Startups">
            <a:extLst>
              <a:ext uri="{FF2B5EF4-FFF2-40B4-BE49-F238E27FC236}">
                <a16:creationId xmlns:a16="http://schemas.microsoft.com/office/drawing/2014/main" id="{05984D2F-37F9-5385-4EBB-422588129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EC792CD-8972-854D-EAB0-FD9A04CFF5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2777188"/>
              </p:ext>
            </p:extLst>
          </p:nvPr>
        </p:nvGraphicFramePr>
        <p:xfrm>
          <a:off x="673100" y="1498600"/>
          <a:ext cx="106045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EE0F5E4-1163-B2D4-283F-D75E375C03C4}"/>
              </a:ext>
            </a:extLst>
          </p:cNvPr>
          <p:cNvSpPr/>
          <p:nvPr/>
        </p:nvSpPr>
        <p:spPr>
          <a:xfrm>
            <a:off x="958850" y="386443"/>
            <a:ext cx="10033000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20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88B616-8A17-CF3C-41BB-7934F114D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9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208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Bookman Old Style</vt:lpstr>
      <vt:lpstr>Calibri</vt:lpstr>
      <vt:lpstr>Calibri Light</vt:lpstr>
      <vt:lpstr>Helvetica</vt:lpstr>
      <vt:lpstr>Wingdings</vt:lpstr>
      <vt:lpstr>Office Theme</vt:lpstr>
      <vt:lpstr>PowerPoint Presentation</vt:lpstr>
      <vt:lpstr>PowerPoint Presentation</vt:lpstr>
      <vt:lpstr>View of Indian railways route from satellite 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Mokshata Jadhav</dc:creator>
  <cp:lastModifiedBy>Mokshata Jadhav</cp:lastModifiedBy>
  <cp:revision>10</cp:revision>
  <dcterms:created xsi:type="dcterms:W3CDTF">2023-04-01T14:58:48Z</dcterms:created>
  <dcterms:modified xsi:type="dcterms:W3CDTF">2023-04-04T13:10:32Z</dcterms:modified>
</cp:coreProperties>
</file>