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80" r:id="rId2"/>
    <p:sldId id="282" r:id="rId3"/>
    <p:sldId id="257" r:id="rId4"/>
    <p:sldId id="284" r:id="rId5"/>
    <p:sldId id="258" r:id="rId6"/>
    <p:sldId id="259" r:id="rId7"/>
    <p:sldId id="261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8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3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A49ABC-9E0D-4459-B3AB-C9AA9CA1A43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052E3C2-EC40-4998-88D1-97EB4D1E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rselfquotes.com/bill-gates-quo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062811-94D0-BCD3-3F5F-42CEA18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lgerian" panose="04020705040A02060702" pitchFamily="82" charset="0"/>
              </a:rPr>
              <a:t>Ict</a:t>
            </a:r>
            <a:r>
              <a:rPr lang="en-US" sz="4000" dirty="0">
                <a:latin typeface="Algerian" panose="04020705040A02060702" pitchFamily="82" charset="0"/>
              </a:rPr>
              <a:t> Ganpat university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1A2BF-40FB-C2DF-39DD-85B43F20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Arial Black" panose="020B0A04020102020204" pitchFamily="34" charset="0"/>
              </a:rPr>
              <a:t>BANKING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1875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88B7E-03C6-8596-0AA9-9B920D24E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Algerian" panose="04020705040A02060702" pitchFamily="82" charset="0"/>
              </a:rPr>
              <a:t>HEY GUYS, WELL THIS IS MOKSHAYAGYNA OF ICT GANPAT UNIVERSITY OF SEMESTER 01 BRANCH CS ENROLLMENT NUMBER: CS 16 AND TODAY I AM HERE TO SHOW YOU MY PRESENTATION AND PROJECT WORK ON A VERY COMMON BUT IMPORTANT TOPIC OF BANKING MANAGEMENT SYSTEM. </a:t>
            </a: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DBD163-C999-9924-11E3-46E3597EC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EF76-02B7-A57D-1BE4-A7C50454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 THIS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5E13-6168-9D8B-791A-A41D0BE7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Bank Management System (BMS)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web-based application used for paying financial institutions for the services they provide to the Bureau of the Fiscal Service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BMS also provides analytical tools to review, and approve compensation, budgets, and outflows.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Bank management governs various concerns associated with bank in order to maximize profits. The concerns broadly include liquidity management, asset management, liability management and capital management.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origin of bank or banking activities can be traced to the Roman empire during the Babylonian period. It was being practiced on a very small scale as compared to modern day banking and frame work was not systematic.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386F-DD74-9227-6226-C2507429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CONCEPTS USED IN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E9AF-2196-B0E2-9641-218471DE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I MADE THIS PROJECT BY USING THE CONCEPTS OF C LANGUAGE INCLUDING: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POINTERS, 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ARRAY,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LOOP,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FUNCTIONS,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STRUCTURE &amp; UNION,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FILE HANDLING WITH ANIMATION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17FD-843C-47A1-E2EF-2D4232E1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FLOWCHART OF BANKING MANAGEMENT SYSTEM </a:t>
            </a:r>
          </a:p>
        </p:txBody>
      </p:sp>
      <p:pic>
        <p:nvPicPr>
          <p:cNvPr id="1026" name="Picture 2" descr="Data Flow Diagram for Online Banking System - GeeksforGeeks">
            <a:extLst>
              <a:ext uri="{FF2B5EF4-FFF2-40B4-BE49-F238E27FC236}">
                <a16:creationId xmlns:a16="http://schemas.microsoft.com/office/drawing/2014/main" id="{B4FD8955-003D-6129-CF8B-159402BBF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4"/>
          <a:stretch/>
        </p:blipFill>
        <p:spPr bwMode="auto">
          <a:xfrm>
            <a:off x="1687817" y="2311879"/>
            <a:ext cx="8816365" cy="39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AFE-8E0F-3CCF-3FB5-0FCEE5BF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BANKING MANAGEMENT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5FBB3C-4932-307C-F1DC-D7767E8059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1989" y="2591123"/>
            <a:ext cx="988685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 pitchFamily="2" charset="0"/>
              </a:rPr>
              <a:t>“In banking or finance, trust is the only thing you have to sell.”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Oswald" panose="020B0604020202020204" pitchFamily="2" charset="0"/>
              </a:rPr>
              <a:t>― Patrick Dixon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solidFill>
                <a:srgbClr val="800000"/>
              </a:solidFill>
              <a:latin typeface="Oswald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“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Banking is necessary, Banks are Not.”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i="0" dirty="0">
                <a:solidFill>
                  <a:srgbClr val="800000"/>
                </a:solidFill>
                <a:effectLst/>
                <a:latin typeface="Oswald" panose="00000500000000000000" pitchFamily="2" charset="0"/>
              </a:rPr>
              <a:t>― </a:t>
            </a:r>
            <a:r>
              <a:rPr lang="en-US" sz="2200" b="1" i="0" u="none" strike="noStrike" dirty="0">
                <a:solidFill>
                  <a:srgbClr val="800000"/>
                </a:solidFill>
                <a:effectLst/>
                <a:latin typeface="Oswald" panose="00000500000000000000" pitchFamily="2" charset="0"/>
                <a:hlinkClick r:id="rId2"/>
              </a:rPr>
              <a:t>Bill Gates</a:t>
            </a:r>
            <a:endParaRPr lang="en-US" sz="2200" b="1" i="0" u="none" strike="noStrike" dirty="0">
              <a:solidFill>
                <a:srgbClr val="800000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“Banking is a branch of the information business.”</a:t>
            </a:r>
            <a:r>
              <a:rPr lang="en-US" sz="2200" b="1" i="0" dirty="0">
                <a:solidFill>
                  <a:srgbClr val="800000"/>
                </a:solidFill>
                <a:effectLst/>
                <a:latin typeface="Oswald" panose="00000500000000000000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i="0" dirty="0">
                <a:solidFill>
                  <a:srgbClr val="800000"/>
                </a:solidFill>
                <a:effectLst/>
                <a:latin typeface="Oswald" panose="00000500000000000000" pitchFamily="2" charset="0"/>
              </a:rPr>
              <a:t>― Walter </a:t>
            </a:r>
            <a:r>
              <a:rPr lang="en-US" sz="2200" b="1" i="0" dirty="0" err="1">
                <a:solidFill>
                  <a:srgbClr val="800000"/>
                </a:solidFill>
                <a:effectLst/>
                <a:latin typeface="Oswald" panose="00000500000000000000" pitchFamily="2" charset="0"/>
              </a:rPr>
              <a:t>Wriston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“Business and life are like a bank account you can’t take out more than you put in.”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657A-A495-28A8-CDEB-11D2DC6D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BANKING MANAGEMENT SYSTEM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CC28347-2C8A-E0CC-9961-DC05811CD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91871"/>
              </p:ext>
            </p:extLst>
          </p:nvPr>
        </p:nvGraphicFramePr>
        <p:xfrm>
          <a:off x="1155700" y="2603500"/>
          <a:ext cx="87614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413">
                  <a:extLst>
                    <a:ext uri="{9D8B030D-6E8A-4147-A177-3AD203B41FA5}">
                      <a16:colId xmlns:a16="http://schemas.microsoft.com/office/drawing/2014/main" val="3713069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INQUIRY FOR  ADMISSION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9860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NEW ACCOUNT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8217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INFORMATION 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29853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TRANSACTIONS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29798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THE DETAILS FOR EXISTING ACCOUNT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52252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EXISTING ACCOUNT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66446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CUSTOMER’S LIST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40801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 </a:t>
                      </a:r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193546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414" marR="83414"/>
                </a:tc>
                <a:extLst>
                  <a:ext uri="{0D108BD9-81ED-4DB2-BD59-A6C34878D82A}">
                    <a16:rowId xmlns:a16="http://schemas.microsoft.com/office/drawing/2014/main" val="254750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88B7E-03C6-8596-0AA9-9B920D24E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306" y="1202586"/>
            <a:ext cx="8825658" cy="2677648"/>
          </a:xfrm>
        </p:spPr>
        <p:txBody>
          <a:bodyPr/>
          <a:lstStyle/>
          <a:p>
            <a:pPr algn="ctr"/>
            <a:r>
              <a:rPr lang="en-US" sz="3200" dirty="0"/>
              <a:t>			</a:t>
            </a:r>
            <a:r>
              <a:rPr lang="en-US" sz="7200" dirty="0">
                <a:latin typeface="Oswald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768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313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Arial</vt:lpstr>
      <vt:lpstr>Arial Black</vt:lpstr>
      <vt:lpstr>Century Gothic</vt:lpstr>
      <vt:lpstr>Nunito</vt:lpstr>
      <vt:lpstr>Oswald</vt:lpstr>
      <vt:lpstr>PT Serif</vt:lpstr>
      <vt:lpstr>Wingdings 3</vt:lpstr>
      <vt:lpstr>Ion Boardroom</vt:lpstr>
      <vt:lpstr>Ict Ganpat university</vt:lpstr>
      <vt:lpstr>HEY GUYS, WELL THIS IS MOKSHAYAGYNA OF ICT GANPAT UNIVERSITY OF SEMESTER 01 BRANCH CS ENROLLMENT NUMBER: CS 16 AND TODAY I AM HERE TO SHOW YOU MY PRESENTATION AND PROJECT WORK ON A VERY COMMON BUT IMPORTANT TOPIC OF BANKING MANAGEMENT SYSTEM. </vt:lpstr>
      <vt:lpstr>IN THIS PROJECT :</vt:lpstr>
      <vt:lpstr>CONCEPTS USED IN THIS PROJECT:</vt:lpstr>
      <vt:lpstr>FLOWCHART OF BANKING MANAGEMENT SYSTEM </vt:lpstr>
      <vt:lpstr> BANKING MANAGEMENT SYSTEM</vt:lpstr>
      <vt:lpstr>BANKING MANAGEMENT SYSTEM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LIFE CYCLE MANAGEMENT SYSTEM</dc:title>
  <dc:creator>ankit akki</dc:creator>
  <cp:lastModifiedBy>Mokshayagna Adapa</cp:lastModifiedBy>
  <cp:revision>11</cp:revision>
  <dcterms:created xsi:type="dcterms:W3CDTF">2022-12-09T10:31:36Z</dcterms:created>
  <dcterms:modified xsi:type="dcterms:W3CDTF">2023-01-20T07:20:19Z</dcterms:modified>
</cp:coreProperties>
</file>