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0"/>
  </p:normalViewPr>
  <p:slideViewPr>
    <p:cSldViewPr snapToGrid="0">
      <p:cViewPr varScale="1">
        <p:scale>
          <a:sx n="111" d="100"/>
          <a:sy n="111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44479B-705B-4489-957E-7E8A228BDFA0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B95027-4255-49E7-9841-CD21BCC99996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8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4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504452-5DCC-4FE2-A5C9-8A5EF6714D65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5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12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7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E7897-33C5-4F1A-9307-D068E37F3DC7}" type="datetime1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09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4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DA38F49-B3E2-4BF0-BEC7-C30D34ABBB8D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710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Introduction to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888480" cy="3608614"/>
          </a:xfrm>
        </p:spPr>
        <p:txBody>
          <a:bodyPr/>
          <a:lstStyle/>
          <a:p>
            <a:pPr>
              <a:defRPr sz="1800"/>
            </a:pPr>
            <a:r>
              <a:rPr dirty="0"/>
              <a:t>AI is a cutting-edge area of computer science</a:t>
            </a:r>
          </a:p>
          <a:p>
            <a:pPr>
              <a:defRPr sz="1800"/>
            </a:pPr>
            <a:r>
              <a:rPr dirty="0"/>
              <a:t>It focuses on replicating human cognitive capabilities</a:t>
            </a:r>
          </a:p>
          <a:p>
            <a:pPr>
              <a:defRPr sz="1800"/>
            </a:pPr>
            <a:r>
              <a:rPr dirty="0"/>
              <a:t>Empowers machines to interpret data, identify trends, and make autonomous decisions</a:t>
            </a:r>
          </a:p>
          <a:p>
            <a:pPr>
              <a:defRPr sz="1800"/>
            </a:pPr>
            <a:r>
              <a:rPr dirty="0"/>
              <a:t>Its integration across sectors is transforming problem-solving and solution implementation</a:t>
            </a:r>
          </a:p>
          <a:p>
            <a:pPr>
              <a:defRPr sz="1800"/>
            </a:pPr>
            <a:r>
              <a:rPr dirty="0"/>
              <a:t>It introduces new challenges in maintaining ethical standards</a:t>
            </a:r>
          </a:p>
        </p:txBody>
      </p:sp>
      <p:pic>
        <p:nvPicPr>
          <p:cNvPr id="4" name="Picture 3" descr="img_p0_0_FIG_1_Intro_to_A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008" y="2310493"/>
            <a:ext cx="4114800" cy="26452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Benefits of 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820400" cy="2662177"/>
          </a:xfrm>
        </p:spPr>
        <p:txBody>
          <a:bodyPr/>
          <a:lstStyle/>
          <a:p>
            <a:pPr>
              <a:defRPr sz="1800"/>
            </a:pPr>
            <a:r>
              <a:rPr dirty="0"/>
              <a:t>AI offers tailored content through adaptive learning platforms</a:t>
            </a:r>
          </a:p>
          <a:p>
            <a:pPr>
              <a:defRPr sz="1800"/>
            </a:pPr>
            <a:r>
              <a:rPr dirty="0"/>
              <a:t>Enhances understanding and retention of students</a:t>
            </a:r>
          </a:p>
          <a:p>
            <a:pPr>
              <a:defRPr sz="1800"/>
            </a:pPr>
            <a:r>
              <a:rPr dirty="0"/>
              <a:t>Educators benefit from automated grading and administrative assistance</a:t>
            </a:r>
          </a:p>
          <a:p>
            <a:pPr>
              <a:defRPr sz="1800"/>
            </a:pPr>
            <a:r>
              <a:rPr dirty="0"/>
              <a:t>Enables timely intervention for at-risk students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AI Making Education Inclusive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820400" cy="2696901"/>
          </a:xfrm>
        </p:spPr>
        <p:txBody>
          <a:bodyPr/>
          <a:lstStyle/>
          <a:p>
            <a:pPr>
              <a:defRPr sz="1800"/>
            </a:pPr>
            <a:r>
              <a:rPr dirty="0"/>
              <a:t>AI-powered language translation and speech recognition tools make education more inclusive</a:t>
            </a:r>
          </a:p>
          <a:p>
            <a:pPr>
              <a:defRPr sz="1800"/>
            </a:pPr>
            <a:r>
              <a:rPr dirty="0"/>
              <a:t>Beneficial for students with diverse linguistic backgrounds</a:t>
            </a:r>
          </a:p>
          <a:p>
            <a:pPr>
              <a:defRPr sz="1800"/>
            </a:pPr>
            <a:r>
              <a:rPr dirty="0"/>
              <a:t>Helpful for students with special needs</a:t>
            </a:r>
          </a:p>
          <a:p>
            <a:pPr>
              <a:defRPr sz="1800"/>
            </a:pPr>
            <a:r>
              <a:rPr dirty="0"/>
              <a:t>Allows educators to focus more on teaching and student engagement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795E-1183-2CB2-E004-467DC1488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119C-5234-3681-7751-9EF244DC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dirty="0"/>
              <a:t>AI Across Domains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129BAD-D8AF-688D-92A3-0AE067D2C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645813"/>
              </p:ext>
            </p:extLst>
          </p:nvPr>
        </p:nvGraphicFramePr>
        <p:xfrm>
          <a:off x="430721" y="1956121"/>
          <a:ext cx="9268864" cy="472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7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7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125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t>Key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dirty="0"/>
                        <a:t>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074"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rPr dirty="0"/>
                        <a:t>Early disease diagnosis, personalized treatment, medical imaging, robotic surgery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Improved accuracy, efficiency, patient outcomes, and 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Data privacy, regulatory requirements, need for human oversight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424"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Adaptive learning, intelligent tutoring, automated grading, performance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Personalized learning, increased accessibility, early intervention, administrative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Data ethics, equitable access, over-reliance on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8424"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Transportation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Autonomous vehicles, route optimization, public transit planning, logistics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Enhanced safety, reduced congestion, cost-efficiency, smarter 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Regulatory hurdles, cybersecurity, public trust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424"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Fraud detection, algorithmic trading, personalized banking, 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Real-time insights, improved customer service, efficiency, fraud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rPr dirty="0"/>
                        <a:t>Algorithmic bias, ethical concerns, data protection, regulatory compliance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94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We appreciate your attention. Looking forward to your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AI Revolutionizing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888480" cy="3313245"/>
          </a:xfrm>
        </p:spPr>
        <p:txBody>
          <a:bodyPr/>
          <a:lstStyle/>
          <a:p>
            <a:pPr>
              <a:defRPr sz="1800"/>
            </a:pPr>
            <a:r>
              <a:rPr dirty="0"/>
              <a:t>AI enhances patient care, streamlines operations, and improves diagnostic accuracy</a:t>
            </a:r>
          </a:p>
          <a:p>
            <a:pPr>
              <a:defRPr sz="1800"/>
            </a:pPr>
            <a:r>
              <a:rPr dirty="0"/>
              <a:t>AI tools support healthcare professionals by offering decision-making insights</a:t>
            </a:r>
          </a:p>
          <a:p>
            <a:pPr>
              <a:defRPr sz="1800"/>
            </a:pPr>
            <a:r>
              <a:rPr dirty="0"/>
              <a:t>AI applications extend to medical imaging and robotic surgery</a:t>
            </a:r>
          </a:p>
          <a:p>
            <a:pPr>
              <a:defRPr sz="1800"/>
            </a:pPr>
            <a:r>
              <a:rPr dirty="0"/>
              <a:t>AI-driven predictive analytics are used to anticipate patient needs</a:t>
            </a:r>
          </a:p>
        </p:txBody>
      </p:sp>
      <p:pic>
        <p:nvPicPr>
          <p:cNvPr id="4" name="Picture 3" descr="img_p1_1_FIG_2_Healthcare_Appl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2309765"/>
            <a:ext cx="4114800" cy="23513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Challenges in AI Healthcare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820400" cy="2465408"/>
          </a:xfrm>
        </p:spPr>
        <p:txBody>
          <a:bodyPr/>
          <a:lstStyle/>
          <a:p>
            <a:pPr>
              <a:defRPr sz="1800"/>
            </a:pPr>
            <a:r>
              <a:rPr dirty="0"/>
              <a:t>Integrating AI into healthcare presents challenges</a:t>
            </a:r>
          </a:p>
          <a:p>
            <a:pPr>
              <a:defRPr sz="1800"/>
            </a:pPr>
            <a:r>
              <a:rPr dirty="0"/>
              <a:t>These include data privacy concerns and the need for robust regulatory frameworks</a:t>
            </a:r>
          </a:p>
          <a:p>
            <a:pPr>
              <a:defRPr sz="1800"/>
            </a:pPr>
            <a:r>
              <a:rPr dirty="0"/>
              <a:t>There is an ongoing requirement for human oversight to interpret AI outputs responsibly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AI Applications Across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820400" cy="2500132"/>
          </a:xfrm>
        </p:spPr>
        <p:txBody>
          <a:bodyPr/>
          <a:lstStyle/>
          <a:p>
            <a:pPr>
              <a:defRPr sz="1800"/>
            </a:pPr>
            <a:r>
              <a:rPr dirty="0"/>
              <a:t>AI has diverse applications across various domains</a:t>
            </a:r>
          </a:p>
          <a:p>
            <a:pPr>
              <a:defRPr sz="1800"/>
            </a:pPr>
            <a:r>
              <a:rPr dirty="0"/>
              <a:t>Each domain presents unique benefits and challenges</a:t>
            </a:r>
          </a:p>
          <a:p>
            <a:pPr>
              <a:defRPr sz="1800"/>
            </a:pPr>
            <a:r>
              <a:rPr dirty="0"/>
              <a:t>The key applications, benefits, and challenges are detailed in the table below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AI's Impact on Transportation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888480" cy="3313245"/>
          </a:xfrm>
        </p:spPr>
        <p:txBody>
          <a:bodyPr/>
          <a:lstStyle/>
          <a:p>
            <a:pPr>
              <a:defRPr sz="1800"/>
            </a:pPr>
            <a:r>
              <a:rPr dirty="0"/>
              <a:t>AI is transforming transportation for safety, efficiency, and sustainability</a:t>
            </a:r>
          </a:p>
          <a:p>
            <a:pPr>
              <a:defRPr sz="1800"/>
            </a:pPr>
            <a:r>
              <a:rPr dirty="0"/>
              <a:t>Machine learning optimizes routes and reduces congestion</a:t>
            </a:r>
          </a:p>
          <a:p>
            <a:pPr>
              <a:defRPr sz="1800"/>
            </a:pPr>
            <a:r>
              <a:rPr dirty="0"/>
              <a:t>Autonomous vehicles minimize human error and improve road safety</a:t>
            </a:r>
          </a:p>
          <a:p>
            <a:pPr>
              <a:defRPr sz="1800"/>
            </a:pPr>
            <a:r>
              <a:rPr dirty="0"/>
              <a:t>AI assists in public transit scheduling, demand forecasting, and route planning</a:t>
            </a:r>
          </a:p>
        </p:txBody>
      </p:sp>
      <p:pic>
        <p:nvPicPr>
          <p:cNvPr id="4" name="Picture 3" descr="img_p2_2_FIG_3_Transport_Sector_Utility_of_A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408" y="2051613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AI in Logistics and Supply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820400" cy="2511706"/>
          </a:xfrm>
        </p:spPr>
        <p:txBody>
          <a:bodyPr/>
          <a:lstStyle/>
          <a:p>
            <a:pPr>
              <a:defRPr sz="1800"/>
            </a:pPr>
            <a:r>
              <a:rPr dirty="0"/>
              <a:t>AI-driven predictive analytics benefit logistics and supply chain operations</a:t>
            </a:r>
          </a:p>
          <a:p>
            <a:pPr>
              <a:defRPr sz="1800"/>
            </a:pPr>
            <a:r>
              <a:rPr dirty="0"/>
              <a:t>AI helps streamline deliveries and reduce operational costs</a:t>
            </a:r>
          </a:p>
          <a:p>
            <a:pPr>
              <a:defRPr sz="1800"/>
            </a:pPr>
            <a:r>
              <a:rPr dirty="0"/>
              <a:t>AI integration is crucial for smarter cities and reduced carbon emissions</a:t>
            </a:r>
          </a:p>
          <a:p>
            <a:pPr>
              <a:defRPr sz="1800"/>
            </a:pPr>
            <a:r>
              <a:rPr dirty="0"/>
              <a:t>Challenges include regulatory hurdles, cybersecurity concerns, and public trust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AI's Role in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888480" cy="3313245"/>
          </a:xfrm>
        </p:spPr>
        <p:txBody>
          <a:bodyPr/>
          <a:lstStyle/>
          <a:p>
            <a:pPr>
              <a:defRPr sz="1800"/>
            </a:pPr>
            <a:r>
              <a:rPr dirty="0"/>
              <a:t>AI revolutionizes finance with advanced analytical tools and automation</a:t>
            </a:r>
          </a:p>
          <a:p>
            <a:pPr>
              <a:defRPr sz="1800"/>
            </a:pPr>
            <a:r>
              <a:rPr dirty="0"/>
              <a:t>Machine learning enables accurate predictions of market trends and investment opportunities</a:t>
            </a:r>
          </a:p>
          <a:p>
            <a:pPr>
              <a:defRPr sz="1800"/>
            </a:pPr>
            <a:r>
              <a:rPr dirty="0"/>
              <a:t>AI enhances fraud detection and maintains regulatory compliance</a:t>
            </a:r>
          </a:p>
          <a:p>
            <a:pPr>
              <a:defRPr sz="1800"/>
            </a:pPr>
            <a:r>
              <a:rPr dirty="0"/>
              <a:t>AI-powered platforms facilitate personalized banking experiences and streamline customer interactions</a:t>
            </a:r>
          </a:p>
        </p:txBody>
      </p:sp>
      <p:pic>
        <p:nvPicPr>
          <p:cNvPr id="4" name="Picture 3" descr="img_p3_3_FIG_4_AI_s_Application_in_Fin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2328134"/>
            <a:ext cx="41148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AI in Algorithmic Trading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10820400" cy="2558005"/>
          </a:xfrm>
        </p:spPr>
        <p:txBody>
          <a:bodyPr/>
          <a:lstStyle/>
          <a:p>
            <a:pPr>
              <a:defRPr sz="1800"/>
            </a:pPr>
            <a:r>
              <a:rPr dirty="0"/>
              <a:t>Algorithmic trading is a prominent application of AI</a:t>
            </a:r>
          </a:p>
          <a:p>
            <a:pPr>
              <a:defRPr sz="1800"/>
            </a:pPr>
            <a:r>
              <a:rPr dirty="0"/>
              <a:t>Rapid processing speeds allow for swift execution of trades</a:t>
            </a:r>
          </a:p>
          <a:p>
            <a:pPr>
              <a:defRPr sz="1800"/>
            </a:pPr>
            <a:r>
              <a:rPr dirty="0"/>
              <a:t>AI reduces operational costs and improves efficiency</a:t>
            </a:r>
          </a:p>
          <a:p>
            <a:pPr>
              <a:defRPr sz="1800"/>
            </a:pPr>
            <a:r>
              <a:rPr dirty="0"/>
              <a:t>Ethical concerns, data privacy issues, and algorithmic biases need to be addressed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AI Transforming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888480" cy="3067291"/>
          </a:xfrm>
        </p:spPr>
        <p:txBody>
          <a:bodyPr/>
          <a:lstStyle/>
          <a:p>
            <a:pPr>
              <a:defRPr sz="1800"/>
            </a:pPr>
            <a:r>
              <a:rPr dirty="0"/>
              <a:t>AI is creating personalized, efficient, and accessible learning experiences</a:t>
            </a:r>
          </a:p>
          <a:p>
            <a:pPr>
              <a:defRPr sz="1800"/>
            </a:pPr>
            <a:r>
              <a:rPr dirty="0"/>
              <a:t>AI-powered tools adapt to individual learning styles and paces</a:t>
            </a:r>
          </a:p>
          <a:p>
            <a:pPr>
              <a:defRPr sz="1800"/>
            </a:pPr>
            <a:r>
              <a:rPr dirty="0"/>
              <a:t>Intelligent tutoring systems provide real-time feedback and support outside the classroom</a:t>
            </a:r>
          </a:p>
          <a:p>
            <a:pPr>
              <a:defRPr sz="1800"/>
            </a:pPr>
            <a:r>
              <a:rPr dirty="0"/>
              <a:t>AI helps identify at-risk students early by analyzing performance data</a:t>
            </a:r>
          </a:p>
        </p:txBody>
      </p:sp>
      <p:pic>
        <p:nvPicPr>
          <p:cNvPr id="4" name="Picture 3" descr="img_p0_0_FIG_1_Intro_to_A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2250863"/>
            <a:ext cx="4114800" cy="2645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</TotalTime>
  <Words>600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Gill Sans MT</vt:lpstr>
      <vt:lpstr>Wingdings 2</vt:lpstr>
      <vt:lpstr>Dividend</vt:lpstr>
      <vt:lpstr>Introduction to Artificial Intelligence</vt:lpstr>
      <vt:lpstr>AI Revolutionizing Healthcare</vt:lpstr>
      <vt:lpstr>Challenges in AI Healthcare Integration</vt:lpstr>
      <vt:lpstr>AI Applications Across Domains</vt:lpstr>
      <vt:lpstr>AI's Impact on Transportation</vt:lpstr>
      <vt:lpstr>AI in Logistics and Supply Chain</vt:lpstr>
      <vt:lpstr>AI's Role in Finance</vt:lpstr>
      <vt:lpstr>AI in Algorithmic Trading</vt:lpstr>
      <vt:lpstr>AI Transforming Education</vt:lpstr>
      <vt:lpstr>Benefits of AI in Education</vt:lpstr>
      <vt:lpstr>AI Making Education Inclusive</vt:lpstr>
      <vt:lpstr>AI Across Domains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Saini</dc:creator>
  <cp:lastModifiedBy>Deepak Saini</cp:lastModifiedBy>
  <cp:revision>2</cp:revision>
  <dcterms:created xsi:type="dcterms:W3CDTF">2025-04-29T23:02:32Z</dcterms:created>
  <dcterms:modified xsi:type="dcterms:W3CDTF">2025-05-06T00:42:26Z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2025-04-29T23:27:00Z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4b0d9b42-6a2d-4e33-830b-ba6291584ce6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