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82"/>
  </p:normalViewPr>
  <p:slideViewPr>
    <p:cSldViewPr snapToGrid="0">
      <p:cViewPr varScale="1">
        <p:scale>
          <a:sx n="93" d="100"/>
          <a:sy n="93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44479B-705B-4489-957E-7E8A228BDFA0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7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B95027-4255-49E7-9841-CD21BCC99996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4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504452-5DCC-4FE2-A5C9-8A5EF6714D65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6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65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1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7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2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E7897-33C5-4F1A-9307-D068E37F3DC7}" type="datetime1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09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4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DA38F49-B3E2-4BF0-BEC7-C30D34ABBB8D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710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593DDEED-FAC2-0418-C4C9-F74C481782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105" b="431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12FA46-49C3-B1F0-0240-F4BD14703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2C0BA-BA16-3F73-536A-3F6B7D2E9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39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Dividend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Saini</dc:creator>
  <cp:lastModifiedBy>Deepak Saini</cp:lastModifiedBy>
  <cp:revision>1</cp:revision>
  <dcterms:created xsi:type="dcterms:W3CDTF">2025-04-29T23:02:32Z</dcterms:created>
  <dcterms:modified xsi:type="dcterms:W3CDTF">2025-04-29T23:27:00Z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2025-04-29T23:27:00Z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4b0d9b42-6a2d-4e33-830b-ba6291584ce6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50, 3, 0, 1</vt:lpwstr>
  </property>
</Properties>
</file>