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682"/>
  </p:normalViewPr>
  <p:slideViewPr>
    <p:cSldViewPr snapToGrid="0">
      <p:cViewPr varScale="1">
        <p:scale>
          <a:sx n="111" d="100"/>
          <a:sy n="111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51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F05CB8-33A5-4BEB-A2E0-1F364790AA80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7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B651-D2C8-9909-E81D-E61F3118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DF9E-D95E-9D3F-B245-C3BA18EE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78085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Aggarwal</dc:creator>
  <cp:lastModifiedBy>Deepak Saini</cp:lastModifiedBy>
  <cp:revision>4</cp:revision>
  <dcterms:created xsi:type="dcterms:W3CDTF">2024-10-02T16:57:53Z</dcterms:created>
  <dcterms:modified xsi:type="dcterms:W3CDTF">2025-03-17T20:36:53Z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2025-03-17T20:36:53Z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2d89d53c-914d-4408-b84e-b7ee31afe075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