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31ad65d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31ad65d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1ad65d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1ad65d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1ad65d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1ad65d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1ad65dc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1ad65dc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1ad65d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1ad65d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EtLw3WEuXJ4-ELK1a8l3wgmf3CKrLueR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QJBb3D7HESsTc25oeo4r-Io30ARQHPED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BlhIUqOly1G5VS70yaJzOqsiGrUul_Nj/view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66650" y="2123850"/>
            <a:ext cx="4010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AI ASSIGNMENT-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CS22B046 TANGUTURI MOKSHITH REDDY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CS22B059 SASAANK JANAPATI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100" y="200750"/>
            <a:ext cx="899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1. Agent-1: 4-ply Minimax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1-ply Minimax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Game Result: 1-0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Checkmate!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" name="Google Shape;60;p14" title="game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175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74100" y="200750"/>
            <a:ext cx="899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. Agent-1: 1-ply Alphabeta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4-ply Alphabeta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Game Result: 1/2-1/2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Fivefold repetition!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" name="Google Shape;66;p15" title="game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52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4100" y="200750"/>
            <a:ext cx="8995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. Agent-1: 4-ply Minimax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Agent-2: 4-ply Alphabeta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Game Result: </a:t>
            </a: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1/2-1/2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  Fivefold repetition!</a:t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2" name="Google Shape;72;p16" title="game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5625" y="1260725"/>
            <a:ext cx="3652750" cy="3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74100" y="200750"/>
            <a:ext cx="899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74100" y="1072500"/>
            <a:ext cx="89958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Chess Evaluation Function (Material + Positional)</a:t>
            </a:r>
            <a:endParaRPr b="1" sz="1500" u="sng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This evaluation function scores a given chess position based on: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b="1" lang="en-GB" sz="12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Material Balance:</a:t>
            </a:r>
            <a:endParaRPr b="1" sz="12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Assigns standard midgame values to each piece (e.g., pawn = 100, queen = 900)</a:t>
            </a: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Calculates the material difference between White and Black.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b="1" lang="en-GB" sz="12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Piece-Square Tables:</a:t>
            </a:r>
            <a:endParaRPr b="1" sz="12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Adds positional bonuses/penalties based on where each piece is located.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Encourages strategic placement (e.g., central knights, advanced pawns).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Uses mirrored tables for Black to evaluate from White’s perspective.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"/>
              <a:buAutoNum type="arabicPeriod"/>
            </a:pPr>
            <a:r>
              <a:rPr b="1" lang="en-GB" sz="120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Game Termination Checks:</a:t>
            </a:r>
            <a:endParaRPr b="1" sz="120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lphaL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Returns large values for checkmate (win/loss) and 0 for draws/stalemate.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The final score is positive if the current player (to move) is better, and negative if worse. This allows it to be used directly in minimax or alpha-beta search.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35600" y="1386150"/>
            <a:ext cx="8872800" cy="2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Initial Evaluation Function (Material Only)</a:t>
            </a:r>
            <a:endParaRPr b="1" sz="1500" u="sng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 the early stages, we used a basic evaluation function that scored positions purely based on material balance: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Assigned simple values to each piece (e.g., pawn = 1, queen = 9).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Counted the difference between White and Black's pieces.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Roboto Mono Medium"/>
              <a:buAutoNum type="arabicPeriod"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Returned high values for checkmate, and 0 for draws.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C40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This provided a fast, straightforward way to compare positions but lacked positional understanding (like center control or piece activity).</a:t>
            </a:r>
            <a:endParaRPr sz="1200">
              <a:solidFill>
                <a:srgbClr val="3C40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