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69" r:id="rId7"/>
    <p:sldId id="272" r:id="rId8"/>
    <p:sldId id="273" r:id="rId9"/>
    <p:sldId id="274" r:id="rId10"/>
    <p:sldId id="283" r:id="rId11"/>
    <p:sldId id="284" r:id="rId12"/>
    <p:sldId id="277" r:id="rId13"/>
    <p:sldId id="275" r:id="rId14"/>
    <p:sldId id="28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31" autoAdjust="0"/>
  </p:normalViewPr>
  <p:slideViewPr>
    <p:cSldViewPr snapToGrid="0" showGuides="1">
      <p:cViewPr varScale="1">
        <p:scale>
          <a:sx n="106" d="100"/>
          <a:sy n="106" d="100"/>
        </p:scale>
        <p:origin x="954" y="78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3/20/2024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50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639300" y="78881"/>
            <a:ext cx="2552700" cy="107681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9" r:id="rId3"/>
    <p:sldLayoutId id="2147483670" r:id="rId4"/>
    <p:sldLayoutId id="2147483671" r:id="rId5"/>
    <p:sldLayoutId id="2147483672" r:id="rId6"/>
    <p:sldLayoutId id="2147483664" r:id="rId7"/>
    <p:sldLayoutId id="214748366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899" y="2667000"/>
            <a:ext cx="7131958" cy="1133249"/>
          </a:xfrm>
        </p:spPr>
        <p:txBody>
          <a:bodyPr>
            <a:normAutofit/>
          </a:bodyPr>
          <a:lstStyle/>
          <a:p>
            <a:pPr algn="r"/>
            <a:r>
              <a:rPr 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हाम्रो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पसल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7899" y="4153580"/>
            <a:ext cx="7233557" cy="2577420"/>
          </a:xfrm>
        </p:spPr>
        <p:txBody>
          <a:bodyPr>
            <a:normAutofit/>
          </a:bodyPr>
          <a:lstStyle/>
          <a:p>
            <a:pPr algn="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Rinchhen Moktan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shrestha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Yogesh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MR.Nabin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Shrestha Sir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2D1A8-16F4-4DDD-B1A3-A368FEE7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671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F4241-790E-405F-B632-1B39266A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10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CD343-60B4-4FB3-A8BE-88C9DF18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770814-12F5-461B-9B27-B629E70A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735873"/>
            <a:ext cx="11465168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and information recorded in our e-commerce site is saved in database with use of MySQL.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8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B4FCD-7D9A-FEE5-7487-5A91FAE3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11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7583-2465-C3D3-C3D6-2919454F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4B219F-21BF-FAD6-FC77-AD13EDA0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57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38B3C-E1AA-4759-9C04-BADA2218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12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C9F5-DC2E-48E5-BEC7-F3DE7DFC1A9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8900000">
            <a:off x="3310711" y="3311293"/>
            <a:ext cx="5570577" cy="1385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94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3AE8C-0D75-4EDA-9927-A291E88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2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CC31-11A8-4935-AC90-B932DC3B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88A65-210F-49B7-81F2-62F40E38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549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CD747-D802-4569-9BE7-9B2BF01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3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D70E-A5F4-4338-9291-761DD05D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i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हाम्रो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hi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पसल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an e-commerce site made with use of readily available programming languages like React JS and scripting language PHP.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 to use e-commerce site mainly targeted to the people who loves to read and buy a lot of books.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e-commerce site that provides different features and will be easy to use for the users.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i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61BC2-ACB7-403C-87F3-19CB283B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488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54DC7-4694-468C-A3D5-BAB47214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4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5BA0-4FD5-4952-8AF9-DC050F2A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CDBD3-27EF-4612-A4B5-6946F32A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12871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05C48-4D7A-410F-9EE9-E07999E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5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2F54-D23C-4372-9291-B2B8B94E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 of our project are: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visually appealing and user-friendly e-commerce website for the book buyers.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2B448-8218-4802-8EE5-2691A1C3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15021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6A999-61B7-4A12-9C9B-6E70768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6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FBF-8D67-497E-9BA7-58072BC2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642744"/>
            <a:ext cx="11465168" cy="482046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program to be run, the set of following software must be prepared with the following specification: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Microsoft-Disk Operating system, Windows 8, Windows 10, Windows 11 etc.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VS Code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Control Panel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 program to be run, the computer hardware must be prepared with the following specifications: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GB RAM (minimum)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i3, Ryzen 3 or higher series processor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1GB (minimum)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9FD7A1-FCD3-4A91-90C1-16C8F6C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8524D-879A-26DB-DD39-52CDB20639CD}"/>
              </a:ext>
            </a:extLst>
          </p:cNvPr>
          <p:cNvCxnSpPr>
            <a:cxnSpLocks/>
          </p:cNvCxnSpPr>
          <p:nvPr/>
        </p:nvCxnSpPr>
        <p:spPr>
          <a:xfrm>
            <a:off x="0" y="45621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4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B661C-CA2A-EE20-23EB-650778E2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7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979BA-1C44-BA2D-7227-74181DC5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C24C9C-9842-DD87-8E69-0204DDED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16572"/>
            <a:ext cx="11465168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2876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C5A0D-42FE-C3CB-DD55-1ECB01C3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8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C46894-4EBC-26BE-8140-3D515E18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5DE5F-6B51-FD86-C706-65F3ACA1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33" y="1351434"/>
            <a:ext cx="9715288" cy="5466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1EF1D8-A075-1F9A-1362-F5B27F69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6212468"/>
            <a:ext cx="1978414" cy="75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ER Diagram</a:t>
            </a:r>
          </a:p>
        </p:txBody>
      </p:sp>
    </p:spTree>
    <p:extLst>
      <p:ext uri="{BB962C8B-B14F-4D97-AF65-F5344CB8AC3E}">
        <p14:creationId xmlns:p14="http://schemas.microsoft.com/office/powerpoint/2010/main" val="132068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13866-E6D9-34D9-DBFD-B7E20C97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z="1600" b="1" noProof="0" smtClean="0">
                <a:latin typeface="Arial Black" panose="020B0A04020102020204" pitchFamily="34" charset="0"/>
              </a:rPr>
              <a:pPr/>
              <a:t>9</a:t>
            </a:fld>
            <a:endParaRPr lang="en-US" sz="1600" b="1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AD40-CE58-5068-AB4B-F22BCE7C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Home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6EC16A-187D-D1F2-9C55-175738D2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857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280</Words>
  <Application>Microsoft Office PowerPoint</Application>
  <PresentationFormat>Widescreen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Office Theme</vt:lpstr>
      <vt:lpstr>हाम्रो Book पसल</vt:lpstr>
      <vt:lpstr>CONTENTS</vt:lpstr>
      <vt:lpstr>Introduction</vt:lpstr>
      <vt:lpstr>Problem Statements</vt:lpstr>
      <vt:lpstr>Objectives</vt:lpstr>
      <vt:lpstr>System Requirement</vt:lpstr>
      <vt:lpstr>System Block Diagram</vt:lpstr>
      <vt:lpstr>ER Diagram</vt:lpstr>
      <vt:lpstr>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2021-07-18T12:29:45Z</dcterms:created>
  <dcterms:modified xsi:type="dcterms:W3CDTF">2024-03-20T02:56:36Z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