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1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1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2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22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8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79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8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F29CF-412D-420F-81B4-A717599EF12C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0075-AB07-49A0-896A-CD5CAE8357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3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2717"/>
            <a:ext cx="9144000" cy="2387600"/>
          </a:xfrm>
        </p:spPr>
        <p:txBody>
          <a:bodyPr/>
          <a:lstStyle/>
          <a:p>
            <a:r>
              <a:rPr lang="en-US" dirty="0" err="1" smtClean="0"/>
              <a:t>PaccaP</a:t>
            </a:r>
            <a:r>
              <a:rPr lang="en-US" dirty="0" smtClean="0"/>
              <a:t> Game in Java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Game Design &amp; Development using Java</a:t>
            </a:r>
          </a:p>
          <a:p>
            <a:r>
              <a:rPr lang="en-US" dirty="0" smtClean="0"/>
              <a:t>By Chidiebere Joseph Mokwuah</a:t>
            </a:r>
          </a:p>
          <a:p>
            <a:r>
              <a:rPr lang="en-US" dirty="0" smtClean="0"/>
              <a:t>SEN 282- Game Development</a:t>
            </a:r>
          </a:p>
          <a:p>
            <a:r>
              <a:rPr lang="en-US" dirty="0" smtClean="0"/>
              <a:t>6/13/25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130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err="1" smtClean="0"/>
              <a:t>devlop</a:t>
            </a:r>
            <a:r>
              <a:rPr lang="en-US" dirty="0" smtClean="0"/>
              <a:t> a functional clone of the famous </a:t>
            </a:r>
            <a:r>
              <a:rPr lang="en-US" dirty="0" err="1" smtClean="0"/>
              <a:t>pacman</a:t>
            </a:r>
            <a:r>
              <a:rPr lang="en-US" dirty="0" smtClean="0"/>
              <a:t> game using java SWING AND AWT.</a:t>
            </a:r>
          </a:p>
          <a:p>
            <a:r>
              <a:rPr lang="en-US" dirty="0" smtClean="0"/>
              <a:t>Tools Used</a:t>
            </a:r>
            <a:r>
              <a:rPr lang="en-GB" dirty="0" smtClean="0"/>
              <a:t>;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Java AWT &amp; Swing</a:t>
            </a:r>
          </a:p>
          <a:p>
            <a:r>
              <a:rPr lang="en-US" dirty="0" err="1" smtClean="0"/>
              <a:t>intelliJ</a:t>
            </a:r>
            <a:endParaRPr lang="en-US" dirty="0" smtClean="0"/>
          </a:p>
          <a:p>
            <a:r>
              <a:rPr lang="en-US" dirty="0" smtClean="0"/>
              <a:t>Timer &amp; </a:t>
            </a:r>
            <a:r>
              <a:rPr lang="en-US" dirty="0" err="1" smtClean="0"/>
              <a:t>KeyListener</a:t>
            </a:r>
            <a:r>
              <a:rPr lang="en-US" dirty="0" smtClean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98979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mechanics Implemented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Pacman is Controlled via Arrow keys.</a:t>
            </a:r>
          </a:p>
          <a:p>
            <a:r>
              <a:rPr lang="en-US" dirty="0" smtClean="0"/>
              <a:t>Collects Food Pellets.</a:t>
            </a:r>
          </a:p>
          <a:p>
            <a:r>
              <a:rPr lang="en-US" dirty="0" smtClean="0"/>
              <a:t>Avoid Four Ghosts (Opponents).</a:t>
            </a:r>
          </a:p>
          <a:p>
            <a:r>
              <a:rPr lang="en-US" dirty="0" smtClean="0"/>
              <a:t>Loses a Life upon collision with a ghost.</a:t>
            </a:r>
          </a:p>
          <a:p>
            <a:r>
              <a:rPr lang="en-US" dirty="0" smtClean="0"/>
              <a:t>Game ends at Zero Lives.</a:t>
            </a:r>
          </a:p>
          <a:p>
            <a:r>
              <a:rPr lang="en-US" dirty="0" smtClean="0"/>
              <a:t>Game resets upon completion of Objective(Consuming all food pellets)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2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/>
          <a:lstStyle/>
          <a:p>
            <a:r>
              <a:rPr lang="en-US" dirty="0" smtClean="0"/>
              <a:t>Map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0576"/>
            <a:ext cx="10515600" cy="4351338"/>
          </a:xfrm>
        </p:spPr>
        <p:txBody>
          <a:bodyPr/>
          <a:lstStyle/>
          <a:p>
            <a:r>
              <a:rPr lang="en-US" dirty="0" smtClean="0"/>
              <a:t>Map Layout;</a:t>
            </a:r>
          </a:p>
          <a:p>
            <a:r>
              <a:rPr lang="en-US" dirty="0" smtClean="0"/>
              <a:t>21rows x 19 columns</a:t>
            </a:r>
          </a:p>
          <a:p>
            <a:r>
              <a:rPr lang="en-US" dirty="0" err="1" smtClean="0"/>
              <a:t>TileSize</a:t>
            </a:r>
            <a:r>
              <a:rPr lang="en-US" dirty="0" smtClean="0"/>
              <a:t> = 32px</a:t>
            </a:r>
          </a:p>
          <a:p>
            <a:r>
              <a:rPr lang="en-US" dirty="0" smtClean="0"/>
              <a:t>Char</a:t>
            </a:r>
            <a:r>
              <a:rPr lang="en-GB" dirty="0" smtClean="0"/>
              <a:t>;</a:t>
            </a:r>
          </a:p>
          <a:p>
            <a:r>
              <a:rPr lang="en-US" dirty="0" smtClean="0"/>
              <a:t>X = wall</a:t>
            </a:r>
          </a:p>
          <a:p>
            <a:r>
              <a:rPr lang="en-US" dirty="0" smtClean="0"/>
              <a:t>‘ ‘ = food</a:t>
            </a:r>
          </a:p>
          <a:p>
            <a:r>
              <a:rPr lang="en-US" dirty="0" smtClean="0"/>
              <a:t>P = Pacman</a:t>
            </a:r>
          </a:p>
          <a:p>
            <a:r>
              <a:rPr lang="en-US" dirty="0" smtClean="0"/>
              <a:t>b/o/p/r</a:t>
            </a:r>
            <a:r>
              <a:rPr lang="en-US" smtClean="0"/>
              <a:t>= Ghosts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24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PaccaP Game in Java</vt:lpstr>
      <vt:lpstr>Project Overview</vt:lpstr>
      <vt:lpstr>Game mechanics Implemented</vt:lpstr>
      <vt:lpstr>Map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PaccaP Game in Java</dc:title>
  <dc:creator>Ifunanya Nnamani</dc:creator>
  <cp:lastModifiedBy>Ifunanya Nnamani</cp:lastModifiedBy>
  <cp:revision>2</cp:revision>
  <dcterms:created xsi:type="dcterms:W3CDTF">2025-06-13T10:00:24Z</dcterms:created>
  <dcterms:modified xsi:type="dcterms:W3CDTF">2025-06-13T10:05:05Z</dcterms:modified>
</cp:coreProperties>
</file>