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>
      <p:cViewPr varScale="1">
        <p:scale>
          <a:sx n="177" d="100"/>
          <a:sy n="177" d="100"/>
        </p:scale>
        <p:origin x="2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48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1 433 24575,'18'-21'0,"-6"4"0,-6 10 0,-5 2 0,5-4 0,0 1 0,2-5 0,4 0 0,-2 4 0,0-1 0,-2 7 0,-1-2 0,2 0 0,-1 2 0,4-4 0,-6 4 0,3-2 0,-1 2 0,-1-3 0,2 2 0,-1-3 0,6 1 0,-3 1 0,3-1 0,-3 1 0,0-1 0,3 0 0,-5 1 0,5 2 0,-6-2 0,0 2 0,2-2 0,-2 2 0,3-2 0,0 2 0,3-3 0,-2 1 0,2-1 0,-3 0 0,3 1 0,-3-1 0,4 0 0,-5 1 0,1-1 0,0 1 0,0-1 0,-3 1 0,3 2 0,-6-2 0,8 2 0,-7-2 0,3 2 0,1-1 0,-4 1 0,7 0 0,-5-1 0,0 1 0,1 0 0,-2 1 0,3 0 0,0-1 0,0 1 0,0-1 0,1 1 0,0 1 0,-3-1 0,3 2 0,-4 0 0,4 0 0,-2-2 0,1 1 0,2-3 0,-4 1 0,2 0 0,-3-1 0,0 3 0,3-3 0,-3-1 0,2 2 0,-1-4 0,-1 4 0,2-2 0,-2 0 0,1 0 0,1 2 0,-1-4 0,0 6 0,2-5 0,-3 3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0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0 142 24575,'20'-14'0,"-1"1"0,-16 12 0,4-2 0,5 0 0,-3 0 0,4-1 0,-5 2 0,-2-1 0,3 0 0,0-1 0,1 0 0,-1-1 0,-1 2 0,2-2 0,-3 2 0,3-1 0,-2 0 0,2 1 0,1-3 0,-3 3 0,0-2 0,0 2 0,1-1 0,0 0 0,-1 1 0,2-2 0,-2 3 0,2-2 0,0 1 0,0 1 0,0 0 0,0 0 0,-2 1 0,3-2 0,-3 2 0,1 0 0,3-1 0,-5 1 0,4 0 0,-3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4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1 484 24575,'4'-22'0,"2"4"0,-6 15 0,6-2 0,0-5 0,4 1 0,-1-4 0,0 6 0,-2-2 0,0 4 0,1-2 0,-2 2 0,2 1 0,0-3 0,0-1 0,2-1 0,1 0 0,-2 1 0,1 1 0,-3 1 0,0 1 0,0 0 0,2-1 0,0 2 0,0-2 0,1 2 0,-1-1 0,3 0 0,-4 0 0,2 1 0,-3 0 0,2 0 0,-2 0 0,1 0 0,1 0 0,-2-1 0,3 0 0,1-1 0,1-1 0,0 0 0,1 1 0,-3 0 0,-1 3 0,-2-2 0,1 2 0,3-2 0,-3 2 0,1-1 0,-1 0 0,-2 0 0,5-2 0,-1 1 0,-2 1 0,0-1 0,1 0 0,-1 2 0,1-2 0,-1 1 0,0 2 0,1 0 0,1 2 0,0 0 0,0 0 0,4 0 0,0-1 0,1 0 0,-1-1 0,-4 0 0,-1 0 0,-1 1 0,1 0 0,0 0 0,3-2 0,-3 1 0,4-1 0,-2 2 0,5-4 0,-4 2 0,2-2 0,-4 3 0,-1 0 0,0 0 0,-2 0 0,2-2 0,2 2 0,-3-3 0,3 2 0,-3-1 0,2 1 0,-1 0 0,1 0 0,-1-1 0,-1 1 0,1 0 0,-2-4 0,2 4 0,-1-4 0,7 2 0,-2 0 0,5-3 0,-5 3 0,-4 1 0,-2 1 0,3 1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6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371 38 24575,'-24'0'0,"-5"0"0,18 0 0,-9 0 0,6 0 0,-3 0 0,-1 0 0,5 0 0,-7 0 0,9 0 0,-5 0 0,4 0 0,1 0 0,1 0 0,0 0 0,3 0 0,-4 0 0,2-2 0,-2 2 0,1-3 0,0 2 0,3-2 0,-2 0 0,1 1 0,-3-2 0,3 1 0,-1-1 0,2 0 0,-1 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 1367 24575,'-34'-22'0,"-4"-7"0,18 13 0,-1-4 0,7 7 0,3 3 0,2-1 0,0 3 0,2 0 0,0 3 0,1-4 0,0 2 0,1 0 0,2-3 0,0 1 0,2 0 0,-1-1 0,0 3 0,0-5 0,1 4 0,-2-4 0,3 5 0,-2-3 0,0 0 0,1 2 0,-1-1 0,0 1 0,0-2 0,-1 0 0,1 2 0,-1-3 0,1 4 0,-2-2 0,-2 0 0,0-3 0,-1-2 0,1 1 0,-1-3 0,1 6 0,0-4 0,1 2 0,0 1 0,2 1 0,-1 3 0,1-1 0,1 0 0,0-1 0,1-4 0,1 4 0,0-5 0,0 6 0,0-1 0,0-1 0,0 2 0,0-2 0,0-1 0,0 4 0,0-4 0,0 1 0,0 2 0,0-3 0,0 3 0,0-2 0,1 0 0,1 2 0,0-1 0,1 1 0,0-2 0,0 1 0,1 0 0,-1 1 0,1 0 0,-1-1 0,2 1 0,-2 0 0,3-1 0,-3 2 0,4-4 0,-4 5 0,4-5 0,-3 5 0,0-3 0,1 1 0,-1 0 0,2-3 0,-3 4 0,3-2 0,-1 0 0,-1 2 0,2-2 0,-1 1 0,0 1 0,0-2 0,2 0 0,-3 2 0,3-1 0,-2 1 0,0 1 0,2-4 0,-3 3 0,2-2 0,-1 2 0,0-1 0,1 1 0,-1-1 0,1 0 0,-1 2 0,1-1 0,1 0 0,-1 0 0,1 0 0,-1-2 0,-1 4 0,2-4 0,-1 3 0,1-1 0,1-1 0,-2 1 0,1 1 0,1-5 0,-2 7 0,1-5 0,0 2 0,-4 2 0,7-2 0,-4 0 0,3 2 0,-1-1 0,-2 2 0,3-1 0,-2 1 0,1-1 0,0 0 0,-1-1 0,1 1 0,1-1 0,-3 2 0,3-2 0,-1 1 0,-1 2 0,1-3 0,2 2 0,-2-3 0,3 1 0,0-1 0,1 0 0,-1 0 0,1 1 0,-4 0 0,1 2 0,-1-1 0,0 2 0,3-1 0,1 1 0,0-3 0,3 3 0,-2-3 0,3 1 0,-1-1 0,-2 1 0,-1-1 0,-1 3 0,-1-1 0,-3 1 0,3-1 0,-3 2 0,6-3 0,-4 4 0,1-2 0,-2 1 0,3 1 0,-4 0 0,4 1 0,-20 19 0,4-6 0,-16 14 0,-16 10 0,12-16 0,-20 20 0,18-17 0,-14 15 0,11-6 0,-15 14 0,9-9 0,0 3 0,6-9 0,6-4 0,8-8 0,-1-2 0,4-2 0,3-6 0,5-3 0,0 1 0,2 0 0,-1 0 0,-1 6 0,2-5 0,-3 4 0,2-2 0,-1-1 0,1 0 0,2-3 0,20-12 0,-3-2 0,21-13 0,-9 2 0,6-3 0,-4 1 0,2-3 0,-3 3 0,1-3 0,-1 3 0,-3 1 0,-4 4 0,-1-3 0,-5 5 0,3-3 0,-2 4 0,-3 1 0,-3 3 0,-2 1 0,-2 2 0,-27 30 0,6-7 0,-43 52 0,25-31 0,-9 10 0,16-20 0,11-11 0,-2 1 0,8-8 0,3-2 0,34-27 0,-12 9 0,27-22 0,-25 18 0,0-2 0,-3 3 0,-2 0 0,0 1 0,-2 3 0,-4 1 0,-1 2 0,1-1 0,0-1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7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24575,'0'25'0,"0"-3"0,-1-14 0,0 0 0,-3 4 0,1-4 0,-1 2 0,1-2 0,2 3 0,-1-2 0,1 3 0,0-4 0,0 2 0,1 2 0,-3-5 0,3 3 0,-2 0 0,2-4 0,-3 7 0,3-5 0,-3 2 0,3 0 0,-2-1 0,1 1 0,-1-1 0,1 0 0,-1 1 0,1 0 0,1-2 0,-1 3 0,0-3 0,0 1 0,1 2 0,0-4 0,0 4 0,0-1 0,0-2 0,0 3 0,0-3 0,0 2 0,0 0 0,0-2 0,0 3 0,0-3 0,0 1 0,0 2 0,0-5 0,0 5 0,0-1 0,0-1 0,0 1 0,0-1 0,0 1 0,0-1 0,0 2 0,0-4 0,1 5 0,1-5 0,1 4 0,0-2 0,0-1 0,1 3 0,0-1 0,-1-2 0,1 2 0,0-2 0,-2-1 0,3 2 0,-1-1 0,1 1 0,-1-1 0,0 0 0,0 0 0,1 1 0,0-1 0,0 0 0,0-1 0,1 3 0,-1-1 0,1 1 0,0 0 0,1-1 0,-1 3 0,0-3 0,-1-1 0,-1 0 0,1-1 0,-1 1 0,1 0 0,-1 0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10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194 942 24575,'-2'-24'0,"1"3"0,-2 14 0,-1-5 0,2 6 0,-2-6 0,2 4 0,-2 0 0,1-2 0,-1 1 0,0 1 0,1-1 0,-2 2 0,1-2 0,-1 2 0,0-2 0,0 3 0,-2-2 0,1 2 0,-2-3 0,3 4 0,-2-3 0,0 0 0,1 3 0,-1-4 0,1 4 0,0-4 0,0 2 0,2-1 0,-3 0 0,3 2 0,-3-3 0,2 2 0,0 1 0,1-3 0,1-1 0,1-2 0,0 1 0,2 2 0,-3 0 0,3 1 0,-3-2 0,1-2 0,0 1 0,-1 0 0,3-1 0,-2 2 0,1-3 0,-1 3 0,1 0 0,0 2 0,1-4 0,0 4 0,0-4 0,0 3 0,0 2 0,0-6 0,0 5 0,0-1 0,0-2 0,0 5 0,0-7 0,0 4 0,0-1 0,0 0 0,0 2 0,0-2 0,0-1 0,0 3 0,0-2 0,0 2 0,0-2 0,1 1 0,1-1 0,0 1 0,1 1 0,-1-1 0,2 1 0,-1-2 0,0 0 0,-1 2 0,1-3 0,-2 4 0,3-2 0,-1-1 0,0 3 0,1-3 0,-1 3 0,2-3 0,-1 0 0,0 2 0,1 0 0,-1 1 0,0-1 0,1-1 0,0 2 0,0-1 0,1 0 0,1-1 0,0 1 0,-1 0 0,-1 2 0,1-1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53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0 146 24575,'13'-20'0,"-3"6"0,-7 9 0,4 3 0,2-5 0,0 1 0,2 2 0,-5-1 0,2 3 0,2-3 0,0 0 0,-2-1 0,2 1 0,-5 0 0,4 2 0,-1-5 0,3 2 0,0-4 0,-3 2 0,0 3 0,-1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5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1 106 24575,'23'0'0,"-2"0"0,-17 0 0,2 0 0,9 0 0,-8 0 0,9 0 0,-9 0 0,1 0 0,5-2 0,-5 0 0,5-2 0,-6 2 0,0-1 0,4 0 0,-1-3 0,2 2 0,1-2 0,-1 1 0,2-1 0,-1 0 0,0-1 0,0 1 0,-3 1 0,-2 0 0,0 0 0,0 1 0,0-2 0,2 3 0,0-1 0,-3 3 0,3-2 0,-2 2 0,2-1 0,-1 2 0,0-3 0,-1 3 0,1-1 0,1 1 0,-1 0 0,0 0 0,2 0 0,-2 0 0,3 0 0,-4 0 0,1 0 0,1 0 0,-2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19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1439 234 24575,'-25'0'0,"-2"0"0,14 0 0,1 0 0,2 0 0,3 0 0,-5-3 0,3 0 0,-3-1 0,3 0 0,2 0 0,-2 2 0,2-2 0,-6 1 0,4-2 0,-1 0 0,3 2 0,-3-1 0,2 2 0,-2-1 0,1-1 0,0 1 0,0-1 0,1 2 0,0-1 0,-1 0 0,1 0 0,0 0 0,-1-1 0,-1 1 0,3-1 0,-3 1 0,1 1 0,0-1 0,0 0 0,1 0 0,0 0 0,-2-1 0,0 1 0,3 1 0,-4-1 0,3 1 0,-2-1 0,0 1 0,3-1 0,-2 1 0,-1-1 0,2 1 0,-2 0 0,1-1 0,1 2 0,-4-4 0,5 5 0,-4-4 0,3 2 0,-2 0 0,-1-1 0,1-2 0,-2 2 0,2-1 0,-2 1 0,0 0 0,0 0 0,0 0 0,0-1 0,-2 0 0,1-2 0,-3 3 0,2-2 0,-2 1 0,-1 0 0,1-1 0,0 2 0,0 0 0,1-1 0,-1 3 0,4-2 0,-2 3 0,0-2 0,1 1 0,-1 1 0,4-2 0,-2 2 0,4 0 0,-4 0 0,3-1 0,-1 1 0,2-2 0,-4 2 0,3 0 0,-3 0 0,3 0 0,1 0 0,-4 0 0,4 0 0,-3 0 0,2 2 0,1-1 0,-6 2 0,7-1 0,-5 1 0,3 0 0,1 0 0,-4 1 0,3-1 0,-3 1 0,3-1 0,1-1 0,-2 1 0,1 0 0,-1 0 0,0 1 0,1-1 0,0-1 0,-1 1 0,2-2 0,-3 2 0,3-2 0,0 1 0,-2 0 0,0 1 0,-1 1 0,0-1 0,-3 2 0,1-1 0,-1 1 0,5-2 0,1 0 0,-1 0 0,1 0 0,-1 1 0,1 0 0,1 0 0,-3 1 0,3-1 0,-1 0 0,0-1 0,-1-1 0,31 1 0,-16-2 0,24-2 0,-24 0 0,-1-1 0,7 1 0,-5-1 0,4 1 0,-1 1 0,-3 0 0,5 0 0,-4 0 0,0-1 0,3 0 0,-4-2 0,4 2 0,-3-1 0,-1 0 0,5 0 0,-4-1 0,3 2 0,-3-2 0,2 2 0,-1-1 0,0-1 0,2 2 0,-4-1 0,4 0 0,-4 0 0,3 0 0,-1-1 0,2 0 0,-2 2 0,0 0 0,2-2 0,-5 3 0,5-4 0,-1 4 0,0-2 0,2 2 0,-4-2 0,0 1 0,3 1 0,-3-2 0,2 1 0,-2-1 0,2 1 0,1 0 0,2-1 0,-3 1 0,2 1 0,-4-1 0,2 1 0,-2 0 0,1-2 0,0 2 0,4-1 0,1 1 0,3 0 0,-1 0 0,0 0 0,-3 0 0,-1 0 0,-2 0 0,-2 0 0,1 0 0,3 1 0,0 0 0,2 1 0,-2 0 0,2-1 0,-2 2 0,4-1 0,-3 0 0,1 0 0,-4-1 0,0 1 0,-2-2 0,4 2 0,-4-1 0,3-1 0,-2 1 0,-1-1 0,3 1 0,-4 0 0,2 0 0,4 0 0,-4 0 0,5 2 0,-3 0 0,2 0 0,0 0 0,1 0 0,-4-1 0,2 0 0,-5 0 0,3-1 0,-1 2 0,0-2 0,3 2 0,-4 0 0,2-2 0,-1 2 0,-2-3 0,6 2 0,-7 0 0,4-1 0,-1 2 0,-2-1 0,4 2 0,-4-2 0,2 1 0,1 1 0,-1-1 0,3 3 0,-2 1 0,3-1 0,-1 3 0,1-2 0,-1 0 0,-3-1 0,-1-2 0,-1 2 0,0-3 0,2 1 0,2 0 0,-2-1 0,1 0 0,-1-1 0,-1-2 0,3 1 0,3-1 0,3 0 0,4 2 0,-3-1 0,2 1 0,-6 1 0,0-2 0,-1 1 0,-3-1 0,-4 0 0,6 2 0,-5-1 0,5 3 0,-4-3 0,1 2 0,0 2 0,-3-1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24575,'8'0'0,"0"0"0,2 0 0,-3 0 0,4 0 0,-4 0 0,3 0 0,-2 0 0,0 0 0,0 0 0,-1 0 0,1 0 0,-3 0 0,5 0 0,-3-1 0,3-2 0,-3-1 0,2 0 0,-1-1 0,2 2 0,0-2 0,-3 2 0,4-1 0,-4 0 0,3 2 0,-1-2 0,-3 1 0,1 0 0,-3 1 0,-1 1 0,-1-1 0,1 2 0,-1-1 0,-1 0 0,1 1 0,-1-2 0,3 0 0,-1 0 0,8-4 0,-4 2 0,7-6 0,-3 2 0,4 0 0,-4-1 0,3 2 0,-7 0 0,1 3 0,-3 0 0,-1 2 0,0 0 0,-2 0 0,0 0 0,0 2 0,1-3 0,0 1 0,3-3 0,1-1 0,1 0 0,1-2 0,1 2 0,-1-2 0,1 3 0,-3-1 0,-1 2 0,-2 1 0,0 1 0,-2 0 0,0 2 0,1-1 0,-1 0 0,0 0 0,3-2 0,0 2 0,4-2 0,-1 2 0,0-2 0,1 0 0,-1 1 0,-1 0 0,1 0 0,-3 0 0,3 1 0,-1-1 0,-1 1 0,2 0 0,1-1 0,0 1 0,0 0 0,0 1 0,-2-3 0,-2 3 0,-2-1 0,0 1 0,-1 0 0,-7 0 0,-5 0 0,-10 0 0,-7 0 0,-2 5 0,-6 0 0,9 4 0,-4-1 0,10-3 0,-3 2 0,4-3 0,-1 3 0,5-4 0,-3 2 0,5-2 0,-1 0 0,-2 2 0,3-2 0,-5 4 0,6-4 0,-2 3 0,2-3 0,1 3 0,1-3 0,4 1 0,-1-2 0,3 1 0,1-2 0,0 0 0,2 0 0,-1-1 0,7 1 0,-1-1 0,14-1 0,-8 1 0,5-1 0,-8 1 0,0 0 0,-2 0 0,-2 0 0,1 0 0,-2 0 0,-2 2 0,-4 5 0,-7 5 0,-4 7 0,-4 2 0,5-4 0,-4 2 0,7-7 0,-2 2 0,5-5 0,3-2 0,1-4 0,3 1 0,-1-2 0,10-9 0,-1 0 0,11-10 0,-6 6 0,2-2 0,-2 2 0,1-1 0,-4 1 0,0 4 0,-4 0 0,-1 3 0,2-2 0,-2 3 0,2-4 0,-3 2 0,2 0 0,-2-3 0,0 2 0,1 1 0,-1 0 0,0 2 0,-1 0 0,0 2 0,0 0 0,7 1 0,0 0 0,5 0 0,-2 0 0,2 0 0,-1 0 0,-1 0 0,-4 0 0,0 0 0,-3 0 0,-1 0 0,-1 0 0,-1 0 0,0 0 0,-7 0 0,-3 1 0,-5 2 0,-3 1 0,2 1 0,-1-1 0,1 1 0,5-3 0,0 1 0,3 0 0,-3 0 0,3-1 0,-5 1 0,2 0 0,-2 0 0,1-2 0,2 1 0,2-1 0,0-1 0,4 1 0,-1-3 0,2-2 0,4-3 0,1-3 0,2 1 0,2-1 0,-3 3 0,0 0 0,-1 2 0,0 1 0,-2 1 0,-3 2 0,-4 0 0,-9 4 0,-3 2 0,0 2 0,-1 3 0,4-2 0,1 0 0,1-1 0,4-3 0,2 0 0,1-1 0,3-2 0,1-1 0,2-6 0,4 0 0,1-4 0,3 1 0,-4 2 0,2 0 0,-2 2 0,-1 1 0,-1 1 0,0 1 0,-2 1 0,0-3 0,-1-3 0,0-6 0,0 0 0,0-7 0,0 5 0,0-2 0,0 3 0,0 2 0,0 3 0,0 1 0,0 4 0,0 1 0,-1 2 0,0 0 0,-1 1 0,-1 0 0,0 0 0,-2 1 0,-3 5 0,-1 2 0,-3 10 0,3-6 0,-3 8 0,3-6 0,-2 4 0,1-1 0,2-4 0,2-2 0,2-4 0,0 0 0,2-4 0,0 1 0,1-2 0,0 0 0,1-7 0,1 2 0,4-7 0,1 1 0,6-5 0,-3 3 0,6-2 0,-6 4 0,2 1 0,-1 0 0,-1 4 0,-1 0 0,-1 1 0,-2 1 0,-1 0 0,-1 1 0,-1 1 0,1-1 0,-1 1 0,1-2 0,1 0 0,2 0 0,3-1 0,-1 0 0,2-1 0,-2 2 0,-1-1 0,0 1 0,-2 1 0,0-1 0,1 1 0,1-1 0,5 2 0,3-3 0,6 1 0,3-2 0,-2 2 0,3 0 0,-3 1 0,1-1 0,1 0 0,-3-1 0,5 2 0,-8-2 0,9 3 0,-7-1 0,0 1 0,2-2 0,-7 2 0,5-2 0,-5 2 0,1 0 0,-5 0 0,-1-1 0,-4 0 0,2 0 0,-1 1 0,1-1 0,2 1 0,1-2 0,1 1 0,-2 0 0,2-1 0,-5 1 0,3-1 0,-5 2 0,0-1 0,-1 1 0,-2 0 0,0 0 0,1 0 0,-1-1 0,1 1 0,3-3 0,0 3 0,3-3 0,1 3 0,0-1 0,2 0 0,0 0 0,-2 0 0,2 1 0,-3 0 0,2-1 0,-2 0 0,1 0 0,-2 0 0,2 0 0,-1-1 0,-1 0 0,0 1 0,-2-1 0,1 1 0,-1-1 0,0 2 0,1-3 0,-2 3 0,2-1 0,-2 0 0,0 0 0,0-1 0,0 2 0,0-2 0,1 0 0,0 1 0,2-2 0,-2 3 0,1-3 0,1 3 0,-3-1 0,3 0 0,-1 1 0,2-2 0,-1 2 0,0-1 0,0 1 0,2-3 0,-1 3 0,-1-3 0,0 3 0,1-2 0,0 1 0,0-1 0,1 1 0,-1-1 0,1 2 0,-3-2 0,1 1 0,-3 1 0,3-2 0,-1 2 0,0-1 0,-1 1 0,1-1 0,-1 1 0,3 0 0,-2 0 0,2 0 0,-2 0 0,3 0 0,-1 0 0,1 0 0,-2 0 0,2 0 0,-3 0 0,-1 0 0,-1 0 0,-1 0 0,0 0 0,-2 0 0,0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2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10 270 24575,'0'-18'0,"0"-1"0,0 0 0,0 2 0,0 5 0,0 2 0,0 2 0,0 2 0,0 0 0,0 2 0,0-1 0,0 0 0,0 0 0,0 0 0,0-2 0,0 2 0,0-5 0,0 5 0,0-4 0,0 4 0,0 0 0,0 1 0,1 1 0,-1 1 0,2 0 0,-1 0 0,-1 0 0,0-1 0,0 1 0,1-1 0,0 1 0,0 0 0,0 0 0,-1 0 0,2 2 0,-1-2 0,2 0 0,0-1 0,1-2 0,3 2 0,-1-2 0,3 2 0,-3-1 0,2 2 0,-1-1 0,1 0 0,2 0 0,-1 2 0,1-2 0,0 1 0,-1 1 0,2-1 0,0 1 0,-1 1 0,2-2 0,-4 2 0,4 0 0,-2 0 0,1 0 0,0 0 0,-2 0 0,1-1 0,-3 1 0,-1-1 0,-1 1 0,0 0 0,-1 0 0,-1 0 0,0-1 0,-13 0 0,1 5 0,-11 0 0,-6 12 0,7-6 0,-6 6 0,11-8 0,3 0 0,2-4 0,4 0 0,2-2 0,0 0 0,3 0 0,1-1 0,5-4 0,-1 0 0,3-2 0,-1-1 0,0 2 0,-1-1 0,-1 2 0,-1 0 0,-1 0 0,0 1 0,-1 1 0,0 0 0,-1 4 0,-1 3 0,-3 3 0,-2 3 0,1 0 0,-2 0 0,1 0 0,1-3 0,0-1 0,1-3 0,2-1 0,-1 0 0,1-3 0,1-6 0,-1-1 0,1-6 0,0 0 0,0-1 0,0-1 0,0 4 0,0 1 0,0 3 0,0 2 0,0 0 0,0 2 0,-1 1 0,0 0 0,-2 1 0,0 0 0,-1 0 0,2 0 0,0 0 0,0 0 0,-1 0 0,1 0 0,0 0 0,-2 0 0,1 2 0,-3 3 0,1 2 0,-2 3 0,1-2 0,1 2 0,-1-1 0,2-1 0,0-2 0,1 1 0,2-4 0,-1 0 0,1-3 0,0-4 0,-2-3 0,3-2 0,-3-1 0,3 2 0,-1 0 0,1 2 0,-1 0 0,0 3 0,0 0 0,1 2 0,0 6 0,0 3 0,0 11 0,2-3 0,-2 5 0,3-6 0,-3-1 0,3-6 0,-3 1 0,1-4 0,-1-2 0,0 1 0,1-3 0,-1 2 0,1 0 0,-1 1 0,0 1 0,0 0 0,-1-1 0,1 1 0,-2-3 0,2 2 0,-1-2 0,1 0 0,-1 0 0,0-1 0,-1 1 0,1 0 0,-1 1 0,-2 3 0,1 0 0,-2 3 0,2-1 0,-1 0 0,1-1 0,0 0 0,1-4 0,0 1 0,0-2 0,2 0 0,-2 0 0,1-1 0,-1-2 0,0 0 0,0-1 0,0 2 0,1-1 0,0 2 0,0 1 0,-1 0 0,1 1 0,-2 0 0,3-1 0,-1 0 0,1 0 0,0 0 0,0-7 0,0 2 0,0-8 0,0 5 0,0 0 0,0 1 0,0 0 0,0 1 0,0 0 0,0 2 0,0 0 0,0 0 0,0-1 0,0 1 0,0 0 0,0-2 0,0 1 0,0-3 0,0 3 0,0-1 0,0 2 0,0 0 0,0-1 0,0 1 0,0 0 0,0 0 0,1-1 0,-1 0 0,1-1 0,-1-1 0,0 0 0,1 0 0,0 1 0,0 1 0,-1 0 0,0 1 0,0-2 0,0 0 0,0-3 0,0 0 0,0-1 0,1 1 0,-1 1 0,2 0 0,-1 3 0,0-1 0,-1 2 0,0 0 0,1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24575,'8'0'0,"2"0"0,-3 0 0,-1 0 0,0 0 0,-2 0 0,0 0 0,-1 0 0,-1 0 0,1 0 0,0 0 0,1 0 0,1 0 0,-1 0 0,0 0 0,-1 0 0,1-1 0,-2 0 0,0 0 0,0 1 0,0-2 0,0 2 0,-1-3 0,1 3 0,0-1 0,1 0 0,3-2 0,-1 0 0,1 0 0,0-1 0,-1 2 0,-2-1 0,1 1 0,-2 0 0,0 1 0,0 0 0,0 1 0,-1-2 0,1 1 0,0 0 0,1-1 0,-1 0 0,0 0 0,0 1 0,1-1 0,-1 1 0,-1-1 0,1 2 0,-2-1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56 170 24575,'7'-5'0,"3"-1"0,-3 2 0,0 1 0,-1 1 0,0 2 0,-1-4 0,3 4 0,-3-3 0,2 2 0,-3 1 0,0-1 0,0 0 0,1 1 0,-1-2 0,-1 1 0,1 1 0,-1-1 0,0 1 0,-10 5 0,-1 0 0,-11 7 0,2-4 0,-4 4 0,4-4 0,-2 1 0,7-2 0,-2-2 0,7-1 0,-1-1 0,4-1 0,1 0 0,1 0 0,10-8 0,-2 0 0,16-11 0,0 2 0,0 1 0,-1 0 0,-7 6 0,4-1 0,-1 0 0,1 2 0,-1 0 0,-1 1 0,-2 1 0,4-1 0,-3-1 0,3 0 0,-1 1 0,-1-1 0,-2 2 0,2-1 0,-3 3 0,1-3 0,-2 3 0,1-3 0,0 2 0,1-2 0,-2 3 0,0-1 0,0 0 0,-2 2 0,2-1 0,-5 0 0,1 1 0,-3 0 0,-1 2 0,0-1 0,-2 1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8.8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24575,'46'0'0,"-1"0"0,-17 0 0,8 0 0,-5 0 0,7 0 0,-5 0 0,1 0 0,-7 0 0,-1 0 0,-10 0 0,4 0 0,-11 0 0,7 0 0,-4 0 0,0 0 0,-1 0 0,2 0 0,-5 0 0,3 0 0,-2 0 0,0 0 0,1 0 0,-2 0 0,5 0 0,-3 0 0,5 0 0,-6 0 0,1 0 0,-1 0 0,-1 0 0,2 0 0,-1 0 0,1 0 0,1 0 0,-2 0 0,1 0 0,-1 0 0,-1 0 0,2 0 0,-2 0 0,4 0 0,-2 0 0,2 0 0,2 0 0,-1 1 0,1 1 0,-2 1 0,-2 0 0,0 0 0,-2-2 0,0 2 0,6 0 0,-4-2 0,5 3 0,-5-2 0,1 1 0,-1 0 0,-2-1 0,0 1 0,2 0 0,-1 1 0,1-1 0,-2 1 0,0-1 0,0 0 0,4 1 0,-4-1 0,4 1 0,-3-1 0,-2 0 0,3 1 0,-2 0 0,3-1 0,-3 1 0,3-2 0,-5 0 0,4 0 0,2-1 0,-3 0 0,4 2 0,-5-2 0,2 1 0,-1 0 0,1-1 0,-2 1 0,0-2 0,3 3 0,-4-2 0,3 1 0,-1 0 0,-1 0 0,5 0 0,-6 1 0,4-1 0,-2 2 0,-1-2 0,3 3 0,-3-4 0,1 3 0,2 0 0,-3-1 0,2 1 0,-1-1 0,0 2 0,1-1 0,-2 0 0,1 0 0,-1-1 0,0 2 0,1-1 0,-2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E672-0437-0044-9C58-F4053997B9B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240D4-B0AA-094F-A052-4DB453B19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1pPr>
    <a:lvl2pPr marL="21945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2pPr>
    <a:lvl3pPr marL="43891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3pPr>
    <a:lvl4pPr marL="65836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4pPr>
    <a:lvl5pPr marL="877824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5pPr>
    <a:lvl6pPr marL="1097280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6pPr>
    <a:lvl7pPr marL="1316736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7pPr>
    <a:lvl8pPr marL="1536192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8pPr>
    <a:lvl9pPr marL="1755648" algn="l" defTabSz="438912" rtl="0" eaLnBrk="1" latinLnBrk="0" hangingPunct="1">
      <a:defRPr sz="5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240D4-B0AA-094F-A052-4DB453B19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8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6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8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8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638E-71CB-374F-AB46-795263EF19A7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1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34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88D17A-3D2C-2EDA-EB17-6A1A5306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623" y="3342770"/>
            <a:ext cx="731953" cy="634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5B2DD-ACF7-10B0-B16B-8C374DBE6F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57291" y="3271434"/>
            <a:ext cx="731953" cy="634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C55063-4E93-8E57-5484-F51C19C474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9780" y="3106650"/>
            <a:ext cx="757514" cy="656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BAD648-8652-36D6-9B7A-787E742453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803" y="3680560"/>
            <a:ext cx="731953" cy="6347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42B5EA-2BAA-C41D-73A2-6D56681503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90170" y="2084751"/>
            <a:ext cx="731953" cy="634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FC6787-6126-F04B-27E7-C8CCF8E0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3750" y="3465744"/>
            <a:ext cx="731953" cy="634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F5A83B-FC43-1D9D-AA95-5E3D5611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4926" y="3672998"/>
            <a:ext cx="731953" cy="634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4CBC8C-8A97-441A-4A98-0398EA5819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33256" y="2651837"/>
            <a:ext cx="731953" cy="634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6871D5-E1C7-041A-191A-FFE657DD0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15887" y="2866038"/>
            <a:ext cx="731953" cy="6347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AF17C5-7F09-A5D2-3207-57ABA3B662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3215" y="2954154"/>
            <a:ext cx="731953" cy="634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C6D621-7A85-1500-1B2E-657D943AEB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8633" y="2238292"/>
            <a:ext cx="731953" cy="6347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2BF88C-4332-AB92-CCD1-2CEAB742B5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9961" y="2754618"/>
            <a:ext cx="731953" cy="634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6F840A-7693-82EF-6123-64E516A6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68028" y="3094556"/>
            <a:ext cx="731953" cy="6347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9CF4D-1FC8-CEEB-2735-80B590F3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4486" y="2697380"/>
            <a:ext cx="731953" cy="634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88318C-15A4-58A3-E826-7497DC5EB0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6730" y="3148394"/>
            <a:ext cx="731953" cy="634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4B1FBC-A37C-27DF-A746-90516E98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2534" y="2441272"/>
            <a:ext cx="731953" cy="6347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59EC3-1171-6D2F-4A10-5CA245D634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565" y="3232086"/>
            <a:ext cx="731953" cy="634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9F362A-EBFC-09AB-5C8A-20D78B63FF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1690" y="2799959"/>
            <a:ext cx="731953" cy="634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FADCF7-156B-6708-CA27-020775D3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686" y="2441272"/>
            <a:ext cx="731953" cy="634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2CE7D6-88A3-A09F-BF7B-3D49A0DFCF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2314" y="3522591"/>
            <a:ext cx="731953" cy="6347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FBD051-7BC8-11B8-C20E-55A9DEE62A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592" t="2132" r="7235" b="5391"/>
          <a:stretch/>
        </p:blipFill>
        <p:spPr>
          <a:xfrm>
            <a:off x="763326" y="2302305"/>
            <a:ext cx="616102" cy="586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24E144-6DDC-23D1-401F-2967FAE310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79249" y="2655746"/>
            <a:ext cx="731953" cy="634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98D6CE-9BAA-3D8F-F05F-3AD20DF2A2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67069" y="1735536"/>
            <a:ext cx="731953" cy="6347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73D526-89C4-6B5D-6800-AC3F235523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2501" y="1955398"/>
            <a:ext cx="731953" cy="634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4A7A1FB-052A-E9CF-9AB2-001E7D6F4C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45452" y="2303789"/>
            <a:ext cx="731953" cy="634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F62234-85F4-953D-AB9F-20A88A78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85626" y="2962205"/>
            <a:ext cx="731953" cy="634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355324-DE76-A693-839C-A6A1C4C396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68339" y="3203799"/>
            <a:ext cx="731953" cy="6347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D0C70F-5C6A-778C-895F-B4AF2417319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26519" y="3611409"/>
            <a:ext cx="731953" cy="6347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EFE70C-9CBD-72BC-8D70-7ADC2D47D5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90245" y="2230343"/>
            <a:ext cx="731953" cy="6347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58E7A0-585D-622D-970B-9D79BE90E1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3639" y="3045859"/>
            <a:ext cx="731953" cy="6347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BAF4E-0645-00F8-1B63-7EA72CACAF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25212" y="3331949"/>
            <a:ext cx="731953" cy="634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597AFF-6F8F-18F5-9FA4-6212AF2BD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72944">
            <a:off x="222319" y="3770619"/>
            <a:ext cx="1864005" cy="366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7DDD0-7A9D-C014-75DF-B85FFBC5D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1698">
            <a:off x="2471658" y="3771301"/>
            <a:ext cx="1874906" cy="359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14:cNvPr>
              <p14:cNvContentPartPr/>
              <p14:nvPr/>
            </p14:nvContentPartPr>
            <p14:xfrm>
              <a:off x="1005306" y="2711343"/>
              <a:ext cx="309960" cy="15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06" y="2648198"/>
                <a:ext cx="435600" cy="282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14:cNvPr>
              <p14:cNvContentPartPr/>
              <p14:nvPr/>
            </p14:nvContentPartPr>
            <p14:xfrm>
              <a:off x="1002066" y="2812143"/>
              <a:ext cx="71640" cy="52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066" y="2749143"/>
                <a:ext cx="19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14:cNvPr>
              <p14:cNvContentPartPr/>
              <p14:nvPr/>
            </p14:nvContentPartPr>
            <p14:xfrm>
              <a:off x="1068592" y="2744886"/>
              <a:ext cx="181080" cy="38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592" y="2681292"/>
                <a:ext cx="306720" cy="165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14:cNvPr>
              <p14:cNvContentPartPr/>
              <p14:nvPr/>
            </p14:nvContentPartPr>
            <p14:xfrm>
              <a:off x="812597" y="2361166"/>
              <a:ext cx="564840" cy="9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637" y="2298166"/>
                <a:ext cx="6904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14:cNvPr>
              <p14:cNvContentPartPr/>
              <p14:nvPr/>
            </p14:nvContentPartPr>
            <p14:xfrm>
              <a:off x="635477" y="2429206"/>
              <a:ext cx="504720" cy="149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6483" y="2420206"/>
                <a:ext cx="522347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CBA880F-B8DD-2832-943F-AE3A65B7DF6C}"/>
              </a:ext>
            </a:extLst>
          </p:cNvPr>
          <p:cNvGrpSpPr/>
          <p:nvPr/>
        </p:nvGrpSpPr>
        <p:grpSpPr>
          <a:xfrm>
            <a:off x="619277" y="2439286"/>
            <a:ext cx="754200" cy="142200"/>
            <a:chOff x="4243530" y="2525690"/>
            <a:chExt cx="7542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14:cNvPr>
                <p14:cNvContentPartPr/>
                <p14:nvPr/>
              </p14:nvContentPartPr>
              <p14:xfrm>
                <a:off x="4243530" y="2556290"/>
                <a:ext cx="100440" cy="11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34530" y="2547290"/>
                  <a:ext cx="11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14:cNvPr>
                <p14:cNvContentPartPr/>
                <p14:nvPr/>
              </p14:nvContentPartPr>
              <p14:xfrm>
                <a:off x="4265490" y="2626130"/>
                <a:ext cx="59760" cy="1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56850" y="2617130"/>
                  <a:ext cx="7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14:cNvPr>
                <p14:cNvContentPartPr/>
                <p14:nvPr/>
              </p14:nvContentPartPr>
              <p14:xfrm>
                <a:off x="4261170" y="2567090"/>
                <a:ext cx="180360" cy="7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52170" y="2558450"/>
                  <a:ext cx="19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14:cNvPr>
                <p14:cNvContentPartPr/>
                <p14:nvPr/>
              </p14:nvContentPartPr>
              <p14:xfrm>
                <a:off x="4503450" y="2525690"/>
                <a:ext cx="494280" cy="6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0810" y="2463050"/>
                  <a:ext cx="619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B2D11B-669C-B1AB-E943-BB4E5D9562F6}"/>
              </a:ext>
            </a:extLst>
          </p:cNvPr>
          <p:cNvGrpSpPr/>
          <p:nvPr/>
        </p:nvGrpSpPr>
        <p:grpSpPr>
          <a:xfrm>
            <a:off x="995117" y="2704246"/>
            <a:ext cx="353880" cy="174600"/>
            <a:chOff x="4619370" y="2790650"/>
            <a:chExt cx="35388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14:cNvPr>
                <p14:cNvContentPartPr/>
                <p14:nvPr/>
              </p14:nvContentPartPr>
              <p14:xfrm>
                <a:off x="4708325" y="2835610"/>
                <a:ext cx="144000" cy="51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45325" y="2772610"/>
                  <a:ext cx="26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14:cNvPr>
                <p14:cNvContentPartPr/>
                <p14:nvPr/>
              </p14:nvContentPartPr>
              <p14:xfrm>
                <a:off x="4667645" y="2887810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05005" y="2824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14:cNvPr>
                <p14:cNvContentPartPr/>
                <p14:nvPr/>
              </p14:nvContentPartPr>
              <p14:xfrm>
                <a:off x="4619370" y="2790650"/>
                <a:ext cx="353880" cy="17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56730" y="2727650"/>
                  <a:ext cx="479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14:cNvPr>
              <p14:cNvContentPartPr/>
              <p14:nvPr/>
            </p14:nvContentPartPr>
            <p14:xfrm>
              <a:off x="1134797" y="3189166"/>
              <a:ext cx="133560" cy="1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1797" y="3126166"/>
                <a:ext cx="259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14:cNvPr>
              <p14:cNvContentPartPr/>
              <p14:nvPr/>
            </p14:nvContentPartPr>
            <p14:xfrm>
              <a:off x="2444017" y="2340876"/>
              <a:ext cx="282600" cy="492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81017" y="2277876"/>
                <a:ext cx="40824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E36CF17-6E0B-918E-8C6E-A308187EEA9A}"/>
              </a:ext>
            </a:extLst>
          </p:cNvPr>
          <p:cNvGrpSpPr/>
          <p:nvPr/>
        </p:nvGrpSpPr>
        <p:grpSpPr>
          <a:xfrm>
            <a:off x="3971042" y="2125596"/>
            <a:ext cx="72360" cy="339120"/>
            <a:chOff x="7595295" y="2212000"/>
            <a:chExt cx="723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14:cNvPr>
                <p14:cNvContentPartPr/>
                <p14:nvPr/>
              </p14:nvContentPartPr>
              <p14:xfrm>
                <a:off x="7612935" y="2239000"/>
                <a:ext cx="5472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49935" y="2176360"/>
                  <a:ext cx="180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14:cNvPr>
                <p14:cNvContentPartPr/>
                <p14:nvPr/>
              </p14:nvContentPartPr>
              <p14:xfrm>
                <a:off x="7595295" y="2212000"/>
                <a:ext cx="70200" cy="339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32295" y="2149000"/>
                  <a:ext cx="195840" cy="46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33B3DF-81DD-14AD-C5FB-E1BA62C24FB6}"/>
              </a:ext>
            </a:extLst>
          </p:cNvPr>
          <p:cNvSpPr txBox="1"/>
          <p:nvPr/>
        </p:nvSpPr>
        <p:spPr>
          <a:xfrm>
            <a:off x="1114617" y="101446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wavess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BA8B6-3648-4147-E1F0-C606D12DC50D}"/>
              </a:ext>
            </a:extLst>
          </p:cNvPr>
          <p:cNvPicPr>
            <a:picLocks noChangeAspect="1"/>
          </p:cNvPicPr>
          <p:nvPr/>
        </p:nvPicPr>
        <p:blipFill>
          <a:blip r:embed="rId3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64348">
            <a:off x="-278357" y="1978610"/>
            <a:ext cx="4992529" cy="1302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9F531-2367-777A-E850-2E875B57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19831" y="3181176"/>
            <a:ext cx="2179033" cy="527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3C9D1-80BA-E21F-415C-BF36F028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17886" y="2385401"/>
            <a:ext cx="2179033" cy="540689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2B796B90-5F18-7C32-5F82-D2BE24C5999F}"/>
              </a:ext>
            </a:extLst>
          </p:cNvPr>
          <p:cNvSpPr/>
          <p:nvPr/>
        </p:nvSpPr>
        <p:spPr>
          <a:xfrm rot="5400000">
            <a:off x="294369" y="569078"/>
            <a:ext cx="3983260" cy="3433845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4315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Lapp, Zena Malakie</dc:creator>
  <cp:lastModifiedBy>Lapp, Zena Malakie</cp:lastModifiedBy>
  <cp:revision>3</cp:revision>
  <dcterms:created xsi:type="dcterms:W3CDTF">2024-09-19T18:37:27Z</dcterms:created>
  <dcterms:modified xsi:type="dcterms:W3CDTF">2025-03-20T20:54:37Z</dcterms:modified>
</cp:coreProperties>
</file>