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8"/>
  </p:normalViewPr>
  <p:slideViewPr>
    <p:cSldViewPr snapToGrid="0">
      <p:cViewPr>
        <p:scale>
          <a:sx n="138" d="100"/>
          <a:sy n="138" d="100"/>
        </p:scale>
        <p:origin x="-1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0:48.7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1 433 24575,'18'-21'0,"-6"4"0,-6 10 0,-5 2 0,5-4 0,0 1 0,2-5 0,4 0 0,-2 4 0,0-1 0,-2 7 0,-1-2 0,2 0 0,-1 2 0,4-4 0,-6 4 0,3-2 0,-1 2 0,-1-3 0,2 2 0,-1-3 0,6 1 0,-3 1 0,3-1 0,-3 1 0,0-1 0,3 0 0,-5 1 0,5 2 0,-6-2 0,0 2 0,2-2 0,-2 2 0,3-2 0,0 2 0,3-3 0,-2 1 0,2-1 0,-3 0 0,3 1 0,-3-1 0,4 0 0,-5 1 0,1-1 0,0 1 0,0-1 0,-3 1 0,3 2 0,-6-2 0,8 2 0,-7-2 0,3 2 0,1-1 0,-4 1 0,7 0 0,-5-1 0,0 1 0,1 0 0,-2 1 0,3 0 0,0-1 0,0 1 0,0-1 0,1 1 0,0 1 0,-3-1 0,3 2 0,-4 0 0,4 0 0,-2-2 0,1 1 0,2-3 0,-4 1 0,2 0 0,-3-1 0,0 3 0,3-3 0,-3-1 0,2 2 0,-1-4 0,-1 4 0,2-2 0,-2 0 0,1 0 0,1 2 0,-1-4 0,0 6 0,2-5 0,-3 3 0,3-2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0.9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0 142 24575,'20'-14'0,"-1"1"0,-16 12 0,4-2 0,5 0 0,-3 0 0,4-1 0,-5 2 0,-2-1 0,3 0 0,0-1 0,1 0 0,-1-1 0,-1 2 0,2-2 0,-3 2 0,3-1 0,-2 0 0,2 1 0,1-3 0,-3 3 0,0-2 0,0 2 0,1-1 0,0 0 0,-1 1 0,2-2 0,-2 3 0,2-2 0,0 1 0,0 1 0,0 0 0,0 0 0,-2 1 0,3-2 0,-3 2 0,1 0 0,3-1 0,-5 1 0,4 0 0,-3 1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2.3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54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1 484 24575,'4'-22'0,"2"4"0,-6 15 0,6-2 0,0-5 0,4 1 0,-1-4 0,0 6 0,-2-2 0,0 4 0,1-2 0,-2 2 0,2 1 0,0-3 0,0-1 0,2-1 0,1 0 0,-2 1 0,1 1 0,-3 1 0,0 1 0,0 0 0,2-1 0,0 2 0,0-2 0,1 2 0,-1-1 0,3 0 0,-4 0 0,2 1 0,-3 0 0,2 0 0,-2 0 0,1 0 0,1 0 0,-2-1 0,3 0 0,1-1 0,1-1 0,0 0 0,1 1 0,-3 0 0,-1 3 0,-2-2 0,1 2 0,3-2 0,-3 2 0,1-1 0,-1 0 0,-2 0 0,5-2 0,-1 1 0,-2 1 0,0-1 0,1 0 0,-1 2 0,1-2 0,-1 1 0,0 2 0,1 0 0,1 2 0,0 0 0,0 0 0,4 0 0,0-1 0,1 0 0,-1-1 0,-4 0 0,-1 0 0,-1 1 0,1 0 0,0 0 0,3-2 0,-3 1 0,4-1 0,-2 2 0,5-4 0,-4 2 0,2-2 0,-4 3 0,-1 0 0,0 0 0,-2 0 0,2-2 0,2 2 0,-3-3 0,3 2 0,-3-1 0,2 1 0,-1 0 0,1 0 0,-1-1 0,-1 1 0,1 0 0,-2-4 0,2 4 0,-1-4 0,7 2 0,-2 0 0,5-3 0,-5 3 0,-4 1 0,-2 1 0,3 1 0,-1-1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56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371 38 24575,'-24'0'0,"-5"0"0,18 0 0,-9 0 0,6 0 0,-3 0 0,-1 0 0,5 0 0,-7 0 0,9 0 0,-5 0 0,4 0 0,1 0 0,1 0 0,0 0 0,3 0 0,-4 0 0,2-2 0,-2 2 0,1-3 0,0 2 0,3-2 0,-2 0 0,1 1 0,-3-2 0,3 1 0,-1-1 0,2 0 0,-1 1 0,-1-2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03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298 1367 24575,'-34'-22'0,"-4"-7"0,18 13 0,-1-4 0,7 7 0,3 3 0,2-1 0,0 3 0,2 0 0,0 3 0,1-4 0,0 2 0,1 0 0,2-3 0,0 1 0,2 0 0,-1-1 0,0 3 0,0-5 0,1 4 0,-2-4 0,3 5 0,-2-3 0,0 0 0,1 2 0,-1-1 0,0 1 0,0-2 0,-1 0 0,1 2 0,-1-3 0,1 4 0,-2-2 0,-2 0 0,0-3 0,-1-2 0,1 1 0,-1-3 0,1 6 0,0-4 0,1 2 0,0 1 0,2 1 0,-1 3 0,1-1 0,1 0 0,0-1 0,1-4 0,1 4 0,0-5 0,0 6 0,0-1 0,0-1 0,0 2 0,0-2 0,0-1 0,0 4 0,0-4 0,0 1 0,0 2 0,0-3 0,0 3 0,0-2 0,1 0 0,1 2 0,0-1 0,1 1 0,0-2 0,0 1 0,1 0 0,-1 1 0,1 0 0,-1-1 0,2 1 0,-2 0 0,3-1 0,-3 2 0,4-4 0,-4 5 0,4-5 0,-3 5 0,0-3 0,1 1 0,-1 0 0,2-3 0,-3 4 0,3-2 0,-1 0 0,-1 2 0,2-2 0,-1 1 0,0 1 0,0-2 0,2 0 0,-3 2 0,3-1 0,-2 1 0,0 1 0,2-4 0,-3 3 0,2-2 0,-1 2 0,0-1 0,1 1 0,-1-1 0,1 0 0,-1 2 0,1-1 0,1 0 0,-1 0 0,1 0 0,-1-2 0,-1 4 0,2-4 0,-1 3 0,1-1 0,1-1 0,-2 1 0,1 1 0,1-5 0,-2 7 0,1-5 0,0 2 0,-4 2 0,7-2 0,-4 0 0,3 2 0,-1-1 0,-2 2 0,3-1 0,-2 1 0,1-1 0,0 0 0,-1-1 0,1 1 0,1-1 0,-3 2 0,3-2 0,-1 1 0,-1 2 0,1-3 0,2 2 0,-2-3 0,3 1 0,0-1 0,1 0 0,-1 0 0,1 1 0,-4 0 0,1 2 0,-1-1 0,0 2 0,3-1 0,1 1 0,0-3 0,3 3 0,-2-3 0,3 1 0,-1-1 0,-2 1 0,-1-1 0,-1 3 0,-1-1 0,-3 1 0,3-1 0,-3 2 0,6-3 0,-4 4 0,1-2 0,-2 1 0,3 1 0,-4 0 0,4 1 0,-20 19 0,4-6 0,-16 14 0,-16 10 0,12-16 0,-20 20 0,18-17 0,-14 15 0,11-6 0,-15 14 0,9-9 0,0 3 0,6-9 0,6-4 0,8-8 0,-1-2 0,4-2 0,3-6 0,5-3 0,0 1 0,2 0 0,-1 0 0,-1 6 0,2-5 0,-3 4 0,2-2 0,-1-1 0,1 0 0,2-3 0,20-12 0,-3-2 0,21-13 0,-9 2 0,6-3 0,-4 1 0,2-3 0,-3 3 0,1-3 0,-1 3 0,-3 1 0,-4 4 0,-1-3 0,-5 5 0,3-3 0,-2 4 0,-3 1 0,-3 3 0,-2 1 0,-2 2 0,-27 30 0,6-7 0,-43 52 0,25-31 0,-9 10 0,16-20 0,11-11 0,-2 1 0,8-8 0,3-2 0,34-27 0,-12 9 0,27-22 0,-25 18 0,0-2 0,-3 3 0,-2 0 0,0 1 0,-2 3 0,-4 1 0,-1 2 0,1-1 0,0-1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07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 24575,'0'25'0,"0"-3"0,-1-14 0,0 0 0,-3 4 0,1-4 0,-1 2 0,1-2 0,2 3 0,-1-2 0,1 3 0,0-4 0,0 2 0,1 2 0,-3-5 0,3 3 0,-2 0 0,2-4 0,-3 7 0,3-5 0,-3 2 0,3 0 0,-2-1 0,1 1 0,-1-1 0,1 0 0,-1 1 0,1 0 0,1-2 0,-1 3 0,0-3 0,0 1 0,1 2 0,0-4 0,0 4 0,0-1 0,0-2 0,0 3 0,0-3 0,0 2 0,0 0 0,0-2 0,0 3 0,0-3 0,0 1 0,0 2 0,0-5 0,0 5 0,0-1 0,0-1 0,0 1 0,0-1 0,0 1 0,0-1 0,0 2 0,0-4 0,1 5 0,1-5 0,1 4 0,0-2 0,0-1 0,1 3 0,0-1 0,-1-2 0,1 2 0,0-2 0,-2-1 0,3 2 0,-1-1 0,1 1 0,-1-1 0,0 0 0,0 0 0,1 1 0,0-1 0,0 0 0,0-1 0,1 3 0,-1-1 0,1 1 0,0 0 0,1-1 0,-1 3 0,0-3 0,-1-1 0,-1 0 0,1-1 0,-1 1 0,1 0 0,-1 0 0,-1-1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2:10.4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194 942 24575,'-2'-24'0,"1"3"0,-2 14 0,-1-5 0,2 6 0,-2-6 0,2 4 0,-2 0 0,1-2 0,-1 1 0,0 1 0,1-1 0,-2 2 0,1-2 0,-1 2 0,0-2 0,0 3 0,-2-2 0,1 2 0,-2-3 0,3 4 0,-2-3 0,0 0 0,1 3 0,-1-4 0,1 4 0,0-4 0,0 2 0,2-1 0,-3 0 0,3 2 0,-3-3 0,2 2 0,0 1 0,1-3 0,1-1 0,1-2 0,0 1 0,2 2 0,-3 0 0,3 1 0,-3-2 0,1-2 0,0 1 0,-1 0 0,3-1 0,-2 2 0,1-3 0,-1 3 0,1 0 0,0 2 0,1-4 0,0 4 0,0-4 0,0 3 0,0 2 0,0-6 0,0 5 0,0-1 0,0-2 0,0 5 0,0-7 0,0 4 0,0-1 0,0 0 0,0 2 0,0-2 0,0-1 0,0 3 0,0-2 0,0 2 0,0-2 0,1 1 0,1-1 0,0 1 0,1 1 0,-1-1 0,2 1 0,-1-2 0,0 0 0,-1 2 0,1-3 0,-2 4 0,3-2 0,-1-1 0,0 3 0,1-3 0,-1 3 0,2-3 0,-1 0 0,0 2 0,1 0 0,-1 1 0,0-1 0,1-1 0,0 2 0,0-1 0,1 0 0,1-1 0,0 1 0,-1 0 0,-1 2 0,1-1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0:53.3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0 146 24575,'13'-20'0,"-3"6"0,-7 9 0,4 3 0,2-5 0,0 1 0,2 2 0,-5-1 0,2 3 0,2-3 0,0 0 0,-2-1 0,2 1 0,-5 0 0,4 2 0,-1-5 0,3 2 0,0-4 0,-3 2 0,0 3 0,-1 0 0,0 0 0,3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05.6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1 106 24575,'23'0'0,"-2"0"0,-17 0 0,2 0 0,9 0 0,-8 0 0,9 0 0,-9 0 0,1 0 0,5-2 0,-5 0 0,5-2 0,-6 2 0,0-1 0,4 0 0,-1-3 0,2 2 0,1-2 0,-1 1 0,2-1 0,-1 0 0,0-1 0,0 1 0,-3 1 0,-2 0 0,0 0 0,0 1 0,0-2 0,2 3 0,0-1 0,-3 3 0,3-2 0,-2 2 0,2-1 0,-1 2 0,0-3 0,-1 3 0,1-1 0,1 1 0,-1 0 0,0 0 0,2 0 0,-2 0 0,3 0 0,-4 0 0,1 0 0,1 0 0,-2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19.8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1439 234 24575,'-25'0'0,"-2"0"0,14 0 0,1 0 0,2 0 0,3 0 0,-5-3 0,3 0 0,-3-1 0,3 0 0,2 0 0,-2 2 0,2-2 0,-6 1 0,4-2 0,-1 0 0,3 2 0,-3-1 0,2 2 0,-2-1 0,1-1 0,0 1 0,0-1 0,1 2 0,0-1 0,-1 0 0,1 0 0,0 0 0,-1-1 0,-1 1 0,3-1 0,-3 1 0,1 1 0,0-1 0,0 0 0,1 0 0,0 0 0,-2-1 0,0 1 0,3 1 0,-4-1 0,3 1 0,-2-1 0,0 1 0,3-1 0,-2 1 0,-1-1 0,2 1 0,-2 0 0,1-1 0,1 2 0,-4-4 0,5 5 0,-4-4 0,3 2 0,-2 0 0,-1-1 0,1-2 0,-2 2 0,2-1 0,-2 1 0,0 0 0,0 0 0,0 0 0,0-1 0,-2 0 0,1-2 0,-3 3 0,2-2 0,-2 1 0,-1 0 0,1-1 0,0 2 0,0 0 0,1-1 0,-1 3 0,4-2 0,-2 3 0,0-2 0,1 1 0,-1 1 0,4-2 0,-2 2 0,4 0 0,-4 0 0,3-1 0,-1 1 0,2-2 0,-4 2 0,3 0 0,-3 0 0,3 0 0,1 0 0,-4 0 0,4 0 0,-3 0 0,2 2 0,1-1 0,-6 2 0,7-1 0,-5 1 0,3 0 0,1 0 0,-4 1 0,3-1 0,-3 1 0,3-1 0,1-1 0,-2 1 0,1 0 0,-1 0 0,0 1 0,1-1 0,0-1 0,-1 1 0,2-2 0,-3 2 0,3-2 0,0 1 0,-2 0 0,0 1 0,-1 1 0,0-1 0,-3 2 0,1-1 0,-1 1 0,5-2 0,1 0 0,-1 0 0,1 0 0,-1 1 0,1 0 0,1 0 0,-3 1 0,3-1 0,-1 0 0,0-1 0,-1-1 0,31 1 0,-16-2 0,24-2 0,-24 0 0,-1-1 0,7 1 0,-5-1 0,4 1 0,-1 1 0,-3 0 0,5 0 0,-4 0 0,0-1 0,3 0 0,-4-2 0,4 2 0,-3-1 0,-1 0 0,5 0 0,-4-1 0,3 2 0,-3-2 0,2 2 0,-1-1 0,0-1 0,2 2 0,-4-1 0,4 0 0,-4 0 0,3 0 0,-1-1 0,2 0 0,-2 2 0,0 0 0,2-2 0,-5 3 0,5-4 0,-1 4 0,0-2 0,2 2 0,-4-2 0,0 1 0,3 1 0,-3-2 0,2 1 0,-2-1 0,2 1 0,1 0 0,2-1 0,-3 1 0,2 1 0,-4-1 0,2 1 0,-2 0 0,1-2 0,0 2 0,4-1 0,1 1 0,3 0 0,-1 0 0,0 0 0,-3 0 0,-1 0 0,-2 0 0,-2 0 0,1 0 0,3 1 0,0 0 0,2 1 0,-2 0 0,2-1 0,-2 2 0,4-1 0,-3 0 0,1 0 0,-4-1 0,0 1 0,-2-2 0,4 2 0,-4-1 0,3-1 0,-2 1 0,-1-1 0,3 1 0,-4 0 0,2 0 0,4 0 0,-4 0 0,5 2 0,-3 0 0,2 0 0,0 0 0,1 0 0,-4-1 0,2 0 0,-5 0 0,3-1 0,-1 2 0,0-2 0,3 2 0,-4 0 0,2-2 0,-1 2 0,-2-3 0,6 2 0,-7 0 0,4-1 0,-1 2 0,-2-1 0,4 2 0,-4-2 0,2 1 0,1 1 0,-1-1 0,3 3 0,-2 1 0,3-1 0,-1 3 0,1-2 0,-1 0 0,-3-1 0,-1-2 0,-1 2 0,0-3 0,2 1 0,2 0 0,-2-1 0,1 0 0,-1-1 0,-1-2 0,3 1 0,3-1 0,3 0 0,4 2 0,-3-1 0,2 1 0,-6 1 0,0-2 0,-1 1 0,-3-1 0,-4 0 0,6 2 0,-5-1 0,5 3 0,-4-3 0,1 2 0,0 2 0,-3-1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43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24575,'8'0'0,"0"0"0,2 0 0,-3 0 0,4 0 0,-4 0 0,3 0 0,-2 0 0,0 0 0,0 0 0,-1 0 0,1 0 0,-3 0 0,5 0 0,-3-1 0,3-2 0,-3-1 0,2 0 0,-1-1 0,2 2 0,0-2 0,-3 2 0,4-1 0,-4 0 0,3 2 0,-1-2 0,-3 1 0,1 0 0,-3 1 0,-1 1 0,-1-1 0,1 2 0,-1-1 0,-1 0 0,1 1 0,-1-2 0,3 0 0,-1 0 0,8-4 0,-4 2 0,7-6 0,-3 2 0,4 0 0,-4-1 0,3 2 0,-7 0 0,1 3 0,-3 0 0,-1 2 0,0 0 0,-2 0 0,0 0 0,0 2 0,1-3 0,0 1 0,3-3 0,1-1 0,1 0 0,1-2 0,1 2 0,-1-2 0,1 3 0,-3-1 0,-1 2 0,-2 1 0,0 1 0,-2 0 0,0 2 0,1-1 0,-1 0 0,0 0 0,3-2 0,0 2 0,4-2 0,-1 2 0,0-2 0,1 0 0,-1 1 0,-1 0 0,1 0 0,-3 0 0,3 1 0,-1-1 0,-1 1 0,2 0 0,1-1 0,0 1 0,0 0 0,0 1 0,-2-3 0,-2 3 0,-2-1 0,0 1 0,-1 0 0,-7 0 0,-5 0 0,-10 0 0,-7 0 0,-2 5 0,-6 0 0,9 4 0,-4-1 0,10-3 0,-3 2 0,4-3 0,-1 3 0,5-4 0,-3 2 0,5-2 0,-1 0 0,-2 2 0,3-2 0,-5 4 0,6-4 0,-2 3 0,2-3 0,1 3 0,1-3 0,4 1 0,-1-2 0,3 1 0,1-2 0,0 0 0,2 0 0,-1-1 0,7 1 0,-1-1 0,14-1 0,-8 1 0,5-1 0,-8 1 0,0 0 0,-2 0 0,-2 0 0,1 0 0,-2 0 0,-2 2 0,-4 5 0,-7 5 0,-4 7 0,-4 2 0,5-4 0,-4 2 0,7-7 0,-2 2 0,5-5 0,3-2 0,1-4 0,3 1 0,-1-2 0,10-9 0,-1 0 0,11-10 0,-6 6 0,2-2 0,-2 2 0,1-1 0,-4 1 0,0 4 0,-4 0 0,-1 3 0,2-2 0,-2 3 0,2-4 0,-3 2 0,2 0 0,-2-3 0,0 2 0,1 1 0,-1 0 0,0 2 0,-1 0 0,0 2 0,0 0 0,7 1 0,0 0 0,5 0 0,-2 0 0,2 0 0,-1 0 0,-1 0 0,-4 0 0,0 0 0,-3 0 0,-1 0 0,-1 0 0,-1 0 0,0 0 0,-7 0 0,-3 1 0,-5 2 0,-3 1 0,2 1 0,-1-1 0,1 1 0,5-3 0,0 1 0,3 0 0,-3 0 0,3-1 0,-5 1 0,2 0 0,-2 0 0,1-2 0,2 1 0,2-1 0,0-1 0,4 1 0,-1-3 0,2-2 0,4-3 0,1-3 0,2 1 0,2-1 0,-3 3 0,0 0 0,-1 2 0,0 1 0,-2 1 0,-3 2 0,-4 0 0,-9 4 0,-3 2 0,0 2 0,-1 3 0,4-2 0,1 0 0,1-1 0,4-3 0,2 0 0,1-1 0,3-2 0,1-1 0,2-6 0,4 0 0,1-4 0,3 1 0,-4 2 0,2 0 0,-2 2 0,-1 1 0,-1 1 0,0 1 0,-2 1 0,0-3 0,-1-3 0,0-6 0,0 0 0,0-7 0,0 5 0,0-2 0,0 3 0,0 2 0,0 3 0,0 1 0,0 4 0,0 1 0,-1 2 0,0 0 0,-1 1 0,-1 0 0,0 0 0,-2 1 0,-3 5 0,-1 2 0,-3 10 0,3-6 0,-3 8 0,3-6 0,-2 4 0,1-1 0,2-4 0,2-2 0,2-4 0,0 0 0,2-4 0,0 1 0,1-2 0,0 0 0,1-7 0,1 2 0,4-7 0,1 1 0,6-5 0,-3 3 0,6-2 0,-6 4 0,2 1 0,-1 0 0,-1 4 0,-1 0 0,-1 1 0,-2 1 0,-1 0 0,-1 1 0,-1 1 0,1-1 0,-1 1 0,1-2 0,1 0 0,2 0 0,3-1 0,-1 0 0,2-1 0,-2 2 0,-1-1 0,0 1 0,-2 1 0,0-1 0,1 1 0,1-1 0,5 2 0,3-3 0,6 1 0,3-2 0,-2 2 0,3 0 0,-3 1 0,1-1 0,1 0 0,-3-1 0,5 2 0,-8-2 0,9 3 0,-7-1 0,0 1 0,2-2 0,-7 2 0,5-2 0,-5 2 0,1 0 0,-5 0 0,-1-1 0,-4 0 0,2 0 0,-1 1 0,1-1 0,2 1 0,1-2 0,1 1 0,-2 0 0,2-1 0,-5 1 0,3-1 0,-5 2 0,0-1 0,-1 1 0,-2 0 0,0 0 0,1 0 0,-1-1 0,1 1 0,3-3 0,0 3 0,3-3 0,1 3 0,0-1 0,2 0 0,0 0 0,-2 0 0,2 1 0,-3 0 0,2-1 0,-2 0 0,1 0 0,-2 0 0,2 0 0,-1-1 0,-1 0 0,0 1 0,-2-1 0,1 1 0,-1-1 0,0 2 0,1-3 0,-2 3 0,2-1 0,-2 0 0,0 0 0,0-1 0,0 2 0,0-2 0,1 0 0,0 1 0,2-2 0,-2 3 0,1-3 0,1 3 0,-3-1 0,3 0 0,-1 1 0,2-2 0,-1 2 0,0-1 0,0 1 0,2-3 0,-1 3 0,-1-3 0,0 3 0,1-2 0,0 1 0,0-1 0,1 1 0,-1-1 0,1 2 0,-3-2 0,1 1 0,-3 1 0,3-2 0,-1 2 0,0-1 0,-1 1 0,1-1 0,-1 1 0,3 0 0,-2 0 0,2 0 0,-2 0 0,3 0 0,-1 0 0,1 0 0,-2 0 0,2 0 0,-3 0 0,-1 0 0,-1 0 0,-1 0 0,0 0 0,-2 0 0,0 0 0,0 0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2.3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10 270 24575,'0'-18'0,"0"-1"0,0 0 0,0 2 0,0 5 0,0 2 0,0 2 0,0 2 0,0 0 0,0 2 0,0-1 0,0 0 0,0 0 0,0 0 0,0-2 0,0 2 0,0-5 0,0 5 0,0-4 0,0 4 0,0 0 0,0 1 0,1 1 0,-1 1 0,2 0 0,-1 0 0,-1 0 0,0-1 0,0 1 0,1-1 0,0 1 0,0 0 0,0 0 0,-1 0 0,2 2 0,-1-2 0,2 0 0,0-1 0,1-2 0,3 2 0,-1-2 0,3 2 0,-3-1 0,2 2 0,-1-1 0,1 0 0,2 0 0,-1 2 0,1-2 0,0 1 0,-1 1 0,2-1 0,0 1 0,-1 1 0,2-2 0,-4 2 0,4 0 0,-2 0 0,1 0 0,0 0 0,-2 0 0,1-1 0,-3 1 0,-1-1 0,-1 1 0,0 0 0,-1 0 0,-1 0 0,0-1 0,-13 0 0,1 5 0,-11 0 0,-6 12 0,7-6 0,-6 6 0,11-8 0,3 0 0,2-4 0,4 0 0,2-2 0,0 0 0,3 0 0,1-1 0,5-4 0,-1 0 0,3-2 0,-1-1 0,0 2 0,-1-1 0,-1 2 0,-1 0 0,-1 0 0,0 1 0,-1 1 0,0 0 0,-1 4 0,-1 3 0,-3 3 0,-2 3 0,1 0 0,-2 0 0,1 0 0,1-3 0,0-1 0,1-3 0,2-1 0,-1 0 0,1-3 0,1-6 0,-1-1 0,1-6 0,0 0 0,0-1 0,0-1 0,0 4 0,0 1 0,0 3 0,0 2 0,0 0 0,0 2 0,-1 1 0,0 0 0,-2 1 0,0 0 0,-1 0 0,2 0 0,0 0 0,0 0 0,-1 0 0,1 0 0,0 0 0,-2 0 0,1 2 0,-3 3 0,1 2 0,-2 3 0,1-2 0,1 2 0,-1-1 0,2-1 0,0-2 0,1 1 0,2-4 0,-1 0 0,1-3 0,0-4 0,-2-3 0,3-2 0,-3-1 0,3 2 0,-1 0 0,1 2 0,-1 0 0,0 3 0,0 0 0,1 2 0,0 6 0,0 3 0,0 11 0,2-3 0,-2 5 0,3-6 0,-3-1 0,3-6 0,-3 1 0,1-4 0,-1-2 0,0 1 0,1-3 0,-1 2 0,1 0 0,-1 1 0,0 1 0,0 0 0,-1-1 0,1 1 0,-2-3 0,2 2 0,-1-2 0,1 0 0,-1 0 0,0-1 0,-1 1 0,1 0 0,-1 1 0,-2 3 0,1 0 0,-2 3 0,2-1 0,-1 0 0,1-1 0,0 0 0,1-4 0,0 1 0,0-2 0,2 0 0,-2 0 0,1-1 0,-1-2 0,0 0 0,0-1 0,0 2 0,1-1 0,0 2 0,0 1 0,-1 0 0,1 1 0,-2 0 0,3-1 0,-1 0 0,1 0 0,0 0 0,0-7 0,0 2 0,0-8 0,0 5 0,0 0 0,0 1 0,0 0 0,0 1 0,0 0 0,0 2 0,0 0 0,0 0 0,0-1 0,0 1 0,0 0 0,0-2 0,0 1 0,0-3 0,0 3 0,0-1 0,0 2 0,0 0 0,0-1 0,0 1 0,0 0 0,0 0 0,1-1 0,-1 0 0,1-1 0,-1-1 0,0 0 0,1 0 0,0 1 0,0 1 0,-1 0 0,0 1 0,0-2 0,0 0 0,0-3 0,0 0 0,0-1 0,1 1 0,-1 1 0,2 0 0,-1 3 0,0-1 0,-1 2 0,0 0 0,1 0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4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 24575,'8'0'0,"2"0"0,-3 0 0,-1 0 0,0 0 0,-2 0 0,0 0 0,-1 0 0,-1 0 0,1 0 0,0 0 0,1 0 0,1 0 0,-1 0 0,0 0 0,-1 0 0,1-1 0,-2 0 0,0 0 0,0 1 0,0-2 0,0 2 0,-1-3 0,1 3 0,0-1 0,1 0 0,3-2 0,-1 0 0,1 0 0,0-1 0,-1 2 0,-2-1 0,1 1 0,-2 0 0,0 1 0,0 0 0,0 1 0,-1-2 0,1 1 0,0 0 0,1-1 0,-1 0 0,0 0 0,0 1 0,1-1 0,-1 1 0,-1-1 0,1 2 0,-2-1 0,1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37.4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56 170 24575,'7'-5'0,"3"-1"0,-3 2 0,0 1 0,-1 1 0,0 2 0,-1-4 0,3 4 0,-3-3 0,2 2 0,-3 1 0,0-1 0,0 0 0,1 1 0,-1-2 0,-1 1 0,1 1 0,-1-1 0,0 1 0,-10 5 0,-1 0 0,-11 7 0,2-4 0,-4 4 0,4-4 0,-2 1 0,7-2 0,-2-2 0,7-1 0,-1-1 0,4-1 0,1 0 0,1 0 0,10-8 0,-2 0 0,16-11 0,0 2 0,0 1 0,-1 0 0,-7 6 0,4-1 0,-1 0 0,1 2 0,-1 0 0,-1 1 0,-2 1 0,4-1 0,-3-1 0,3 0 0,-1 1 0,-1-1 0,-2 2 0,2-1 0,-3 3 0,1-3 0,-2 3 0,1-3 0,0 2 0,1-2 0,-2 3 0,0-1 0,0 0 0,-2 2 0,2-1 0,-5 0 0,1 1 0,-3 0 0,-1 2 0,0-1 0,-2 1 0,0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9T19:01:48.82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24575,'46'0'0,"-1"0"0,-17 0 0,8 0 0,-5 0 0,7 0 0,-5 0 0,1 0 0,-7 0 0,-1 0 0,-10 0 0,4 0 0,-11 0 0,7 0 0,-4 0 0,0 0 0,-1 0 0,2 0 0,-5 0 0,3 0 0,-2 0 0,0 0 0,1 0 0,-2 0 0,5 0 0,-3 0 0,5 0 0,-6 0 0,1 0 0,-1 0 0,-1 0 0,2 0 0,-1 0 0,1 0 0,1 0 0,-2 0 0,1 0 0,-1 0 0,-1 0 0,2 0 0,-2 0 0,4 0 0,-2 0 0,2 0 0,2 0 0,-1 1 0,1 1 0,-2 1 0,-2 0 0,0 0 0,-2-2 0,0 2 0,6 0 0,-4-2 0,5 3 0,-5-2 0,1 1 0,-1 0 0,-2-1 0,0 1 0,2 0 0,-1 1 0,1-1 0,-2 1 0,0-1 0,0 0 0,4 1 0,-4-1 0,4 1 0,-3-1 0,-2 0 0,3 1 0,-2 0 0,3-1 0,-3 1 0,3-2 0,-5 0 0,4 0 0,2-1 0,-3 0 0,4 2 0,-5-2 0,2 1 0,-1 0 0,1-1 0,-2 1 0,0-2 0,3 3 0,-4-2 0,3 1 0,-1 0 0,-1 0 0,5 0 0,-6 1 0,4-1 0,-2 2 0,-1-2 0,3 3 0,-3-4 0,1 3 0,2 0 0,-3-1 0,2 1 0,-1-1 0,0 2 0,1-1 0,-2 0 0,1 0 0,-1-1 0,0 2 0,1-1 0,-2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E4B5-E032-A6A9-742B-A10AB52FC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EA3E8-E5C2-7057-7016-10E12996A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2D4A-0269-A59D-D017-614FD03A4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3205B-2EBC-5900-48A6-52C5AA7E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E965-8A1C-BCF2-F090-987A7DA9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0D3F-4B3E-7E0E-4B3E-03706F95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3A350-A263-7B2E-FF23-79D22B060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76EBD-39F0-96BC-7EA8-174137B0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90539-61BA-761D-8E53-2EE5F4ED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68D8-B744-CD7F-09F0-D167B7A6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11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B3B8EE-980A-5837-5831-6E47006EA3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3980D-8D44-2E84-A32A-18992DE3C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93A6D-C356-0257-5193-5E0D5A3E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A365-44C7-0912-9142-70AAAC091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FA9AC3-A411-C862-E3CB-A70FDE2D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4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DEC5-12BD-1504-1D09-A9D45B4D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E73D-0ADA-61BD-F50A-B01AE55D2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05981-7DFF-97B7-41E0-D2BC00D40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CED3-F952-2E34-66F3-AD039D3C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0F6E4-7DBE-DA24-1D2F-11478A21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33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E890D-9D00-306F-B56C-16800AED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FA4D5-352F-7FC6-041D-F5F26585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08C45-763D-8309-30EC-B58C8015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261AC-111D-05D5-D0DC-7163D067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D1771-62EF-42FD-7582-FEA814B6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6E64-B7A7-B6F2-A698-B6BDB99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9C5F5-BE15-7A67-9BEC-39D222C63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040AE5-775B-AFBD-A26A-FC357E41C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64A771-BED8-DCC0-5A68-E254BFA2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4DA6B-7739-D4B7-91B3-4317B701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6484D-248D-701E-4390-7F9E661B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7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26C6-3230-8DE9-5B91-1E5DFAC5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B0546-4161-70F7-12D6-457928BA9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FA4A-912B-36D6-40CD-40F4E4CB6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D03EA-0A75-6A7E-9D56-D8E184E9B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9C8FF4-A804-2B2B-B091-D1F3F6A69B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8A7C5-F366-C9BC-B61B-C7BE4A90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B6C31A-6145-D937-EBD7-55E4AA6C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2A165B-7E32-A342-2B2D-D14DEE045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13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8711-5586-14A7-FB6C-6FD743E2F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98167-A530-7C3D-DDD6-A7CBBAFF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91E65-EEE7-453E-7982-C49CFA30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B44D3-6A22-DEB9-6141-D4524A3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3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203520-BFBC-29FB-F7F2-9EFA81CFD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BD5279-0C7A-296F-E855-07186BCD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8180D-250E-A88B-9482-C6C3BD5E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941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BB9D-F1DE-AB94-F873-D0BEBF0CC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013D4-B6DE-B1FB-54CA-9B54B9AB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89701-75F6-5934-B54D-D187E0AA4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3F86E-0CC9-9DC9-E036-F66EA8AC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B4A29-133B-4B4E-FCFA-E800B1E8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9DE85-F16F-1A90-BD7F-E0C76893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3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B2855-C44D-54BD-0B8D-5D547C26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70D594-A212-F274-BA47-D5E5215F01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09BB0-87BC-6061-7B68-16104FB9B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F8DAE-34DD-ED23-3614-7F93E68C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B4961-A1C8-AAB8-7396-2EE83CB6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A304AB-AD61-3E2A-FC85-EDECFF9A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7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DAE0E-4068-401A-59D8-2969E28F3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D7D2B-73E7-50AF-F3C6-759D683E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BF730-7AF9-61DB-0FF5-45B2280AE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05638E-71CB-374F-AB46-795263EF19A7}" type="datetimeFigureOut">
              <a:rPr lang="en-US" smtClean="0"/>
              <a:t>9/19/24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05920-16D9-71C4-91DB-24E08DE96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D6C2-FDBC-4C44-DA02-EAF7BFBD9E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9714F-F12F-A545-8A80-218684CB8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5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2.png"/><Relationship Id="rId21" Type="http://schemas.openxmlformats.org/officeDocument/2006/relationships/image" Target="../media/image11.png"/><Relationship Id="rId34" Type="http://schemas.openxmlformats.org/officeDocument/2006/relationships/customXml" Target="../ink/ink16.xml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3.xml"/><Relationship Id="rId36" Type="http://schemas.openxmlformats.org/officeDocument/2006/relationships/image" Target="../media/image19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4.png"/><Relationship Id="rId30" Type="http://schemas.openxmlformats.org/officeDocument/2006/relationships/customXml" Target="../ink/ink14.xml"/><Relationship Id="rId35" Type="http://schemas.openxmlformats.org/officeDocument/2006/relationships/image" Target="../media/image18.png"/><Relationship Id="rId8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E388D17A-3D2C-2EDA-EB17-6A1A5306CC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656875" y="3429173"/>
            <a:ext cx="731953" cy="6347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15B2DD-ACF7-10B0-B16B-8C374DBE6FF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81543" y="3357837"/>
            <a:ext cx="731953" cy="6347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C55063-4E93-8E57-5484-F51C19C474E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14033" y="3193054"/>
            <a:ext cx="757514" cy="6568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4BAD648-8652-36D6-9B7A-787E742453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15055" y="3766963"/>
            <a:ext cx="731953" cy="63470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42B5EA-2BAA-C41D-73A2-6D566815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714422" y="2171154"/>
            <a:ext cx="731953" cy="634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FC6787-6126-F04B-27E7-C8CCF8E04D3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08002" y="3552147"/>
            <a:ext cx="731953" cy="6347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0F5A83B-FC43-1D9D-AA95-5E3D5611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929178" y="3759401"/>
            <a:ext cx="731953" cy="63470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84CBC8C-8A97-441A-4A98-0398EA5819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57508" y="2738240"/>
            <a:ext cx="731953" cy="63470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6871D5-E1C7-041A-191A-FFE657DD075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40139" y="2952441"/>
            <a:ext cx="731953" cy="6347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AF17C5-7F09-A5D2-3207-57ABA3B6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37467" y="3040557"/>
            <a:ext cx="731953" cy="63470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CC6D621-7A85-1500-1B2E-657D943AEB8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72885" y="2324695"/>
            <a:ext cx="731953" cy="63470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32BF88C-4332-AB92-CCD1-2CEAB742B58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154213" y="2841021"/>
            <a:ext cx="731953" cy="6347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86F840A-7693-82EF-6123-64E516A6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2280" y="3180959"/>
            <a:ext cx="731953" cy="63470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49CF4D-1FC8-CEEB-2735-80B590F37E4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508738" y="2783783"/>
            <a:ext cx="731953" cy="63470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E88318C-15A4-58A3-E826-7497DC5EB0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110982" y="3234797"/>
            <a:ext cx="731953" cy="6347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54B1FBC-A37C-27DF-A746-90516E98FD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76786" y="2527675"/>
            <a:ext cx="731953" cy="63470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5359EC3-1171-6D2F-4A10-5CA245D634A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511817" y="3318489"/>
            <a:ext cx="731953" cy="63470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9F362A-EBFC-09AB-5C8A-20D78B63FFB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845942" y="2886362"/>
            <a:ext cx="731953" cy="6347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FADCF7-156B-6708-CA27-020775D3806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19938" y="2527675"/>
            <a:ext cx="731953" cy="63470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C2CE7D6-88A3-A09F-BF7B-3D49A0DFCF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206566" y="3608994"/>
            <a:ext cx="731953" cy="63470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6FBD051-7BC8-11B8-C20E-55A9DEE62A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8592" t="2132" r="7235" b="5391"/>
          <a:stretch/>
        </p:blipFill>
        <p:spPr>
          <a:xfrm>
            <a:off x="4387579" y="2388709"/>
            <a:ext cx="616102" cy="58695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C24E144-6DDC-23D1-401F-2967FAE310C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03501" y="2742149"/>
            <a:ext cx="731953" cy="634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998D6CE-9BAA-3D8F-F05F-3AD20DF2A2A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091321" y="1821939"/>
            <a:ext cx="731953" cy="63470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173D526-89C4-6B5D-6800-AC3F2355233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56753" y="2041801"/>
            <a:ext cx="731953" cy="63470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4A7A1FB-052A-E9CF-9AB2-001E7D6F4CA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69704" y="2390192"/>
            <a:ext cx="731953" cy="63470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CF62234-85F4-953D-AB9F-20A88A78793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09878" y="3048608"/>
            <a:ext cx="731953" cy="63470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E355324-DE76-A693-839C-A6A1C4C396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492591" y="3290202"/>
            <a:ext cx="731953" cy="634701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D0C70F-5C6A-778C-895F-B4AF241731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350771" y="3697812"/>
            <a:ext cx="731953" cy="6347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CEFE70C-9CBD-72BC-8D70-7ADC2D47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14497" y="2316746"/>
            <a:ext cx="731953" cy="6347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758E7A0-585D-622D-970B-9D79BE90E1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07891" y="3132262"/>
            <a:ext cx="731953" cy="6347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4DBAF4E-0645-00F8-1B63-7EA72CACAF0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4F4F6"/>
              </a:clrFrom>
              <a:clrTo>
                <a:srgbClr val="F4F4F6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949464" y="3418352"/>
            <a:ext cx="731953" cy="6347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597AFF-6F8F-18F5-9FA4-6212AF2BD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572944">
            <a:off x="2367989" y="3629777"/>
            <a:ext cx="3604011" cy="16300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97DDD0-7A9D-C014-75DF-B85FFBC5D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61698">
            <a:off x="5129226" y="3914702"/>
            <a:ext cx="3896082" cy="16300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2563028-C108-629A-13AE-FE62D7AFFA8D}"/>
                  </a:ext>
                </a:extLst>
              </p14:cNvPr>
              <p14:cNvContentPartPr/>
              <p14:nvPr/>
            </p14:nvContentPartPr>
            <p14:xfrm>
              <a:off x="4629559" y="2797747"/>
              <a:ext cx="309960" cy="1562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2563028-C108-629A-13AE-FE62D7AFFA8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6919" y="2735107"/>
                <a:ext cx="4356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B306A1D-B9D6-37F0-84F0-1405E6EA5452}"/>
                  </a:ext>
                </a:extLst>
              </p14:cNvPr>
              <p14:cNvContentPartPr/>
              <p14:nvPr/>
            </p14:nvContentPartPr>
            <p14:xfrm>
              <a:off x="4626319" y="2898547"/>
              <a:ext cx="71640" cy="5292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B306A1D-B9D6-37F0-84F0-1405E6EA54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63319" y="2835547"/>
                <a:ext cx="1972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6B9826C-2CFD-2B38-1D4F-00808AE8544E}"/>
                  </a:ext>
                </a:extLst>
              </p14:cNvPr>
              <p14:cNvContentPartPr/>
              <p14:nvPr/>
            </p14:nvContentPartPr>
            <p14:xfrm>
              <a:off x="4692845" y="2831290"/>
              <a:ext cx="181080" cy="38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6B9826C-2CFD-2B38-1D4F-00808AE8544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30205" y="2768650"/>
                <a:ext cx="3067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27278A40-5B95-2DDB-A5AA-A4F91F31E556}"/>
                  </a:ext>
                </a:extLst>
              </p14:cNvPr>
              <p14:cNvContentPartPr/>
              <p14:nvPr/>
            </p14:nvContentPartPr>
            <p14:xfrm>
              <a:off x="4436850" y="2447570"/>
              <a:ext cx="564840" cy="979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27278A40-5B95-2DDB-A5AA-A4F91F31E55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73850" y="2384570"/>
                <a:ext cx="69048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1A8B7AE-12AB-EC59-90FE-7AA0E6633979}"/>
                  </a:ext>
                </a:extLst>
              </p14:cNvPr>
              <p14:cNvContentPartPr/>
              <p14:nvPr/>
            </p14:nvContentPartPr>
            <p14:xfrm>
              <a:off x="4259730" y="2515610"/>
              <a:ext cx="504720" cy="1497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1A8B7AE-12AB-EC59-90FE-7AA0E663397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50730" y="2506970"/>
                <a:ext cx="52236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FCBA880F-B8DD-2832-943F-AE3A65B7DF6C}"/>
              </a:ext>
            </a:extLst>
          </p:cNvPr>
          <p:cNvGrpSpPr/>
          <p:nvPr/>
        </p:nvGrpSpPr>
        <p:grpSpPr>
          <a:xfrm>
            <a:off x="4243530" y="2525690"/>
            <a:ext cx="754200" cy="142200"/>
            <a:chOff x="4243530" y="2525690"/>
            <a:chExt cx="754200" cy="14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98E9AAD-D2E4-D9FB-87C4-21C241E7C3B9}"/>
                    </a:ext>
                  </a:extLst>
                </p14:cNvPr>
                <p14:cNvContentPartPr/>
                <p14:nvPr/>
              </p14:nvContentPartPr>
              <p14:xfrm>
                <a:off x="4243530" y="2556290"/>
                <a:ext cx="100440" cy="1116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98E9AAD-D2E4-D9FB-87C4-21C241E7C3B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234530" y="2547290"/>
                  <a:ext cx="1180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305784D-5FE3-CA7E-1D10-8CAE9E8148FB}"/>
                    </a:ext>
                  </a:extLst>
                </p14:cNvPr>
                <p14:cNvContentPartPr/>
                <p14:nvPr/>
              </p14:nvContentPartPr>
              <p14:xfrm>
                <a:off x="4265490" y="2626130"/>
                <a:ext cx="59760" cy="18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305784D-5FE3-CA7E-1D10-8CAE9E8148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56850" y="2617130"/>
                  <a:ext cx="77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494A22-F025-D1F6-C548-A4048D256F56}"/>
                    </a:ext>
                  </a:extLst>
                </p14:cNvPr>
                <p14:cNvContentPartPr/>
                <p14:nvPr/>
              </p14:nvContentPartPr>
              <p14:xfrm>
                <a:off x="4261170" y="2567090"/>
                <a:ext cx="180360" cy="792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494A22-F025-D1F6-C548-A4048D256F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252170" y="2558450"/>
                  <a:ext cx="198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AEC6BB6-C0B1-3E2A-85A5-C7A2F3024C26}"/>
                    </a:ext>
                  </a:extLst>
                </p14:cNvPr>
                <p14:cNvContentPartPr/>
                <p14:nvPr/>
              </p14:nvContentPartPr>
              <p14:xfrm>
                <a:off x="4503450" y="2525690"/>
                <a:ext cx="494280" cy="69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AEC6BB6-C0B1-3E2A-85A5-C7A2F3024C2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40810" y="2463050"/>
                  <a:ext cx="619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0B2D11B-669C-B1AB-E943-BB4E5D9562F6}"/>
              </a:ext>
            </a:extLst>
          </p:cNvPr>
          <p:cNvGrpSpPr/>
          <p:nvPr/>
        </p:nvGrpSpPr>
        <p:grpSpPr>
          <a:xfrm>
            <a:off x="4619370" y="2790650"/>
            <a:ext cx="353880" cy="174600"/>
            <a:chOff x="4619370" y="2790650"/>
            <a:chExt cx="35388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5C2C7FB-8F52-128A-02FF-C2683736146B}"/>
                    </a:ext>
                  </a:extLst>
                </p14:cNvPr>
                <p14:cNvContentPartPr/>
                <p14:nvPr/>
              </p14:nvContentPartPr>
              <p14:xfrm>
                <a:off x="4708325" y="2835610"/>
                <a:ext cx="144000" cy="514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5C2C7FB-8F52-128A-02FF-C268373614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45325" y="2772610"/>
                  <a:ext cx="269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8440E2-B31F-B9B6-FC05-3F032346C599}"/>
                    </a:ext>
                  </a:extLst>
                </p14:cNvPr>
                <p14:cNvContentPartPr/>
                <p14:nvPr/>
              </p14:nvContentPartPr>
              <p14:xfrm>
                <a:off x="4667645" y="2887810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8440E2-B31F-B9B6-FC05-3F032346C59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5005" y="282481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CE889EF-2184-AF0E-5D6F-92D99C392F14}"/>
                    </a:ext>
                  </a:extLst>
                </p14:cNvPr>
                <p14:cNvContentPartPr/>
                <p14:nvPr/>
              </p14:nvContentPartPr>
              <p14:xfrm>
                <a:off x="4619370" y="2790650"/>
                <a:ext cx="353880" cy="174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CE889EF-2184-AF0E-5D6F-92D99C392F1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6730" y="2727650"/>
                  <a:ext cx="479520" cy="30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56CEF53-851C-9389-E5FB-30BE6B54087B}"/>
                  </a:ext>
                </a:extLst>
              </p14:cNvPr>
              <p14:cNvContentPartPr/>
              <p14:nvPr/>
            </p14:nvContentPartPr>
            <p14:xfrm>
              <a:off x="4759050" y="3275570"/>
              <a:ext cx="133560" cy="1368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56CEF53-851C-9389-E5FB-30BE6B54087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96410" y="3212930"/>
                <a:ext cx="2592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22F5574-2C35-8106-38FC-D2F5539365BC}"/>
                  </a:ext>
                </a:extLst>
              </p14:cNvPr>
              <p14:cNvContentPartPr/>
              <p14:nvPr/>
            </p14:nvContentPartPr>
            <p14:xfrm>
              <a:off x="6068270" y="2427280"/>
              <a:ext cx="282600" cy="49212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22F5574-2C35-8106-38FC-D2F5539365B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05270" y="2364640"/>
                <a:ext cx="408240" cy="61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CE36CF17-6E0B-918E-8C6E-A308187EEA9A}"/>
              </a:ext>
            </a:extLst>
          </p:cNvPr>
          <p:cNvGrpSpPr/>
          <p:nvPr/>
        </p:nvGrpSpPr>
        <p:grpSpPr>
          <a:xfrm>
            <a:off x="7595295" y="2212000"/>
            <a:ext cx="72360" cy="339120"/>
            <a:chOff x="7595295" y="2212000"/>
            <a:chExt cx="7236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B08730-8867-E90E-9FBE-5C3829228CC0}"/>
                    </a:ext>
                  </a:extLst>
                </p14:cNvPr>
                <p14:cNvContentPartPr/>
                <p14:nvPr/>
              </p14:nvContentPartPr>
              <p14:xfrm>
                <a:off x="7612935" y="2239000"/>
                <a:ext cx="54720" cy="3103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B08730-8867-E90E-9FBE-5C3829228CC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49935" y="2176360"/>
                  <a:ext cx="18036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DCDB170-985C-29D4-960D-B7BFAA498EFB}"/>
                    </a:ext>
                  </a:extLst>
                </p14:cNvPr>
                <p14:cNvContentPartPr/>
                <p14:nvPr/>
              </p14:nvContentPartPr>
              <p14:xfrm>
                <a:off x="7595295" y="2212000"/>
                <a:ext cx="70200" cy="339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DCDB170-985C-29D4-960D-B7BFAA498EF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32295" y="2149000"/>
                  <a:ext cx="195840" cy="464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133B3DF-81DD-14AD-C5FB-E1BA62C24FB6}"/>
              </a:ext>
            </a:extLst>
          </p:cNvPr>
          <p:cNvSpPr txBox="1"/>
          <p:nvPr/>
        </p:nvSpPr>
        <p:spPr>
          <a:xfrm>
            <a:off x="4541920" y="1122253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ourier New" panose="02070309020205020404" pitchFamily="49" charset="0"/>
                <a:cs typeface="Courier New" panose="02070309020205020404" pitchFamily="49" charset="0"/>
              </a:rPr>
              <a:t>wavess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BBA8B6-3648-4147-E1F0-C606D12DC50D}"/>
              </a:ext>
            </a:extLst>
          </p:cNvPr>
          <p:cNvPicPr>
            <a:picLocks noChangeAspect="1"/>
          </p:cNvPicPr>
          <p:nvPr/>
        </p:nvPicPr>
        <p:blipFill>
          <a:blip r:embed="rId3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20764348">
            <a:off x="3345896" y="2065013"/>
            <a:ext cx="4992529" cy="1302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29F531-2367-777A-E850-2E875B57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253348" y="2716504"/>
            <a:ext cx="2179033" cy="163003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93C9D1-80BA-E21F-415C-BF36F028C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386810" y="1927132"/>
            <a:ext cx="2179033" cy="1630034"/>
          </a:xfrm>
          <a:prstGeom prst="rect">
            <a:avLst/>
          </a:prstGeom>
        </p:spPr>
      </p:pic>
      <p:sp>
        <p:nvSpPr>
          <p:cNvPr id="13" name="Hexagon 12">
            <a:extLst>
              <a:ext uri="{FF2B5EF4-FFF2-40B4-BE49-F238E27FC236}">
                <a16:creationId xmlns:a16="http://schemas.microsoft.com/office/drawing/2014/main" id="{2B796B90-5F18-7C32-5F82-D2BE24C5999F}"/>
              </a:ext>
            </a:extLst>
          </p:cNvPr>
          <p:cNvSpPr/>
          <p:nvPr/>
        </p:nvSpPr>
        <p:spPr>
          <a:xfrm rot="5400000">
            <a:off x="3918622" y="655482"/>
            <a:ext cx="3983260" cy="3433845"/>
          </a:xfrm>
          <a:prstGeom prst="hexagon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8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Lapp, Zena Malakie</dc:creator>
  <cp:lastModifiedBy>Lapp, Zena Malakie</cp:lastModifiedBy>
  <cp:revision>1</cp:revision>
  <dcterms:created xsi:type="dcterms:W3CDTF">2024-09-19T18:37:27Z</dcterms:created>
  <dcterms:modified xsi:type="dcterms:W3CDTF">2024-09-19T19:13:36Z</dcterms:modified>
</cp:coreProperties>
</file>