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B30F8F-EEC6-480D-8744-41721F8843C0}">
  <a:tblStyle styleId="{83B30F8F-EEC6-480D-8744-41721F8843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3303334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3303334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기존 배열은 배열의 크기를 수정하거나 바꾸기가 힘듬. ArrayList를 사용하면 이런 점을 간단하게 극복 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ch15.sec02.exam01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3557ad6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3557ad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389d96c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389d96c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3557ad6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3557ad6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ArrayList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50650" y="2744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{83B30F8F-EEC6-480D-8744-41721F8843C0}</a:tableStyleId>
              </a:tblPr>
              <a:tblGrid>
                <a:gridCol w="1544350"/>
                <a:gridCol w="4484125"/>
              </a:tblGrid>
              <a:tr h="31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메서드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설명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boolean add(E 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요소 하나를 배열에 추가. E는 요소의 자료형을 의미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int size()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배열에 추가된 요소 전체 개수를 반환.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E </a:t>
                      </a:r>
                      <a:r>
                        <a:rPr lang="ko" sz="1100"/>
                        <a:t>get(int index)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배열의 index 위치에 있는 요소 값을 반환.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E remove(int index)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배열의 index 위치에 있는 요소 값을 제거하고 그 값을 반환.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boolean isEmpty()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배열이 비어있는지 확인.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492225" y="1748000"/>
            <a:ext cx="646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ArrayList</a:t>
            </a:r>
            <a:r>
              <a:rPr lang="ko" sz="2100"/>
              <a:t>&lt;E&gt; list = new ArrayList&lt;E&gt;();</a:t>
            </a:r>
            <a:endParaRPr sz="2100"/>
          </a:p>
        </p:txBody>
      </p:sp>
      <p:sp>
        <p:nvSpPr>
          <p:cNvPr id="57" name="Google Shape;57;p13"/>
          <p:cNvSpPr/>
          <p:nvPr/>
        </p:nvSpPr>
        <p:spPr>
          <a:xfrm flipH="1">
            <a:off x="3502200" y="970250"/>
            <a:ext cx="2139600" cy="697500"/>
          </a:xfrm>
          <a:prstGeom prst="wedgeRectCallout">
            <a:avLst>
              <a:gd fmla="val 22308" name="adj1"/>
              <a:gd fmla="val 7446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E는 저장할 데이터 타입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 등급 만들기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ko" sz="1380">
                <a:solidFill>
                  <a:schemeClr val="dk1"/>
                </a:solidFill>
              </a:rPr>
              <a:t>어느 마트에서 고객 등급별 보너스 포인트와 가격을 알려주는 프로그램을 개발하려고 한다. </a:t>
            </a:r>
            <a:r>
              <a:rPr lang="ko" sz="1380">
                <a:solidFill>
                  <a:schemeClr val="dk1"/>
                </a:solidFill>
              </a:rPr>
              <a:t>마트 주인이 원하는 고객 등급별 규정은 아래와 같으며 VIP는 둘 중 어떤걸 적용할지 모른다고 한다. </a:t>
            </a:r>
            <a:r>
              <a:rPr lang="ko" sz="1380">
                <a:solidFill>
                  <a:schemeClr val="dk1"/>
                </a:solidFill>
              </a:rPr>
              <a:t>아래 내용들을 참고하여 프로그램을 완성하시오.</a:t>
            </a:r>
            <a:endParaRPr sz="1380">
              <a:solidFill>
                <a:schemeClr val="dk1"/>
              </a:solidFill>
            </a:endParaRPr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736500" y="23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{83B30F8F-EEC6-480D-8744-41721F8843C0}</a:tableStyleId>
              </a:tblPr>
              <a:tblGrid>
                <a:gridCol w="1150150"/>
                <a:gridCol w="1566875"/>
                <a:gridCol w="1538625"/>
                <a:gridCol w="1555775"/>
                <a:gridCol w="1613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고객등급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Silver(일반고객)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Gold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VIP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VIP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보너스 비율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할인율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없음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담당 상담원 지원여부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없음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없음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있음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있음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5" y="767200"/>
            <a:ext cx="8839200" cy="333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고객 등급 만들기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자바 파일은 각각 CustomerApplication.java, Customer.java, GoldCustomer.java, VIPCustomer.java 파일을 작성한다.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VIP는 마트 주인이 아직 어떤걸 적용할지 모른다고 했기 때문에 VIPCustomerOther.java라는 이름으로 하나 더 생성해 코드를 작성해 놓는다.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CustomerApplication.java에서 ArrayList를 이용하여 Customer 객체를 관리한다.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파일을 작성하며 클래스 구조 및 사용되는 필드, 생성자, 메소드는 위의 클래스 다이어그램과 같다.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CustomerApplication.java는 main 메소드로 프로그램을 실행하는 클래스다.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Customer는 고객 객체를 생성할수 있는 클래스며 Silver등급을 기본으로 한다.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Customer는 부모 클래스이며 GoldCustomer, VIPCustomer, VIPCustomerOther는 자식클래스다.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