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A47C-E670-4A11-9C90-78CE6EF24C16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CE6C-92AE-4DC6-A959-7F6934EF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2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A47C-E670-4A11-9C90-78CE6EF24C16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CE6C-92AE-4DC6-A959-7F6934EF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3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A47C-E670-4A11-9C90-78CE6EF24C16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CE6C-92AE-4DC6-A959-7F6934EF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3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A47C-E670-4A11-9C90-78CE6EF24C16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CE6C-92AE-4DC6-A959-7F6934EF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7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A47C-E670-4A11-9C90-78CE6EF24C16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CE6C-92AE-4DC6-A959-7F6934EF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5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A47C-E670-4A11-9C90-78CE6EF24C16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CE6C-92AE-4DC6-A959-7F6934EF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6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A47C-E670-4A11-9C90-78CE6EF24C16}" type="datetimeFigureOut">
              <a:rPr lang="en-US" smtClean="0"/>
              <a:t>8/2/17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CE6C-92AE-4DC6-A959-7F6934EF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6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A47C-E670-4A11-9C90-78CE6EF24C16}" type="datetimeFigureOut">
              <a:rPr lang="en-US" smtClean="0"/>
              <a:t>8/2/17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CE6C-92AE-4DC6-A959-7F6934EF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7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A47C-E670-4A11-9C90-78CE6EF24C16}" type="datetimeFigureOut">
              <a:rPr lang="en-US" smtClean="0"/>
              <a:t>8/2/17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CE6C-92AE-4DC6-A959-7F6934EF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3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A47C-E670-4A11-9C90-78CE6EF24C16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CE6C-92AE-4DC6-A959-7F6934EF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A47C-E670-4A11-9C90-78CE6EF24C16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CE6C-92AE-4DC6-A959-7F6934EF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6A47C-E670-4A11-9C90-78CE6EF24C16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CE6C-92AE-4DC6-A959-7F6934EF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0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523" y="0"/>
            <a:ext cx="5915025" cy="994172"/>
          </a:xfrm>
        </p:spPr>
        <p:txBody>
          <a:bodyPr/>
          <a:lstStyle/>
          <a:p>
            <a:r>
              <a:rPr lang="en-US" dirty="0" smtClean="0"/>
              <a:t>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383" y="994171"/>
            <a:ext cx="7768072" cy="53096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repository?</a:t>
            </a:r>
          </a:p>
          <a:p>
            <a:pPr lvl="1"/>
            <a:r>
              <a:rPr lang="en-US" dirty="0" smtClean="0"/>
              <a:t>A repository is an archive and/or web hosting facility where source code, software, documents, data, web pages, etc., are kept, either publicly or privately. </a:t>
            </a:r>
          </a:p>
          <a:p>
            <a:r>
              <a:rPr lang="en-US" dirty="0" smtClean="0"/>
              <a:t>Why use a repository?</a:t>
            </a:r>
          </a:p>
          <a:p>
            <a:pPr lvl="1"/>
            <a:r>
              <a:rPr lang="en-US" dirty="0" smtClean="0"/>
              <a:t>Store “stuff”</a:t>
            </a:r>
          </a:p>
          <a:p>
            <a:pPr lvl="1"/>
            <a:r>
              <a:rPr lang="en-US" dirty="0" smtClean="0"/>
              <a:t>Version control</a:t>
            </a:r>
          </a:p>
          <a:p>
            <a:pPr lvl="2"/>
            <a:r>
              <a:rPr lang="en-US" dirty="0" smtClean="0"/>
              <a:t>Revert back to a previous version</a:t>
            </a:r>
          </a:p>
          <a:p>
            <a:pPr lvl="2"/>
            <a:r>
              <a:rPr lang="en-US" dirty="0" smtClean="0"/>
              <a:t>Maintain multiple versions</a:t>
            </a:r>
          </a:p>
          <a:p>
            <a:pPr lvl="2"/>
            <a:r>
              <a:rPr lang="en-US" dirty="0" smtClean="0"/>
              <a:t>See differences between versions </a:t>
            </a:r>
          </a:p>
          <a:p>
            <a:pPr lvl="2"/>
            <a:r>
              <a:rPr lang="en-US" dirty="0" smtClean="0"/>
              <a:t>Allow merging of new “stuff”</a:t>
            </a:r>
          </a:p>
          <a:p>
            <a:pPr lvl="2"/>
            <a:r>
              <a:rPr lang="en-US" dirty="0" smtClean="0"/>
              <a:t>Figure out what change broke your “stuff”</a:t>
            </a:r>
          </a:p>
          <a:p>
            <a:pPr lvl="2"/>
            <a:r>
              <a:rPr lang="en-US" dirty="0" smtClean="0"/>
              <a:t>See who did what and when</a:t>
            </a:r>
          </a:p>
          <a:p>
            <a:pPr lvl="1"/>
            <a:r>
              <a:rPr lang="en-US" dirty="0" smtClean="0"/>
              <a:t>Easier to share your “stuff” with others</a:t>
            </a:r>
          </a:p>
          <a:p>
            <a:pPr lvl="1"/>
            <a:r>
              <a:rPr lang="en-US" dirty="0" smtClean="0"/>
              <a:t>Easier to allow others to contribute to your “stuff”</a:t>
            </a:r>
          </a:p>
          <a:p>
            <a:pPr lvl="1"/>
            <a:r>
              <a:rPr lang="en-US" dirty="0" smtClean="0"/>
              <a:t>Collaborative research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05475" y="1555489"/>
            <a:ext cx="1931437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</a:t>
            </a:r>
            <a:r>
              <a:rPr lang="en-US" sz="1350" dirty="0" smtClean="0"/>
              <a:t>aster</a:t>
            </a:r>
          </a:p>
          <a:p>
            <a:pPr algn="ctr"/>
            <a:r>
              <a:rPr lang="en-US" sz="1350" dirty="0" smtClean="0"/>
              <a:t>upstream</a:t>
            </a:r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1" y="1702181"/>
            <a:ext cx="15517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GitHub layer</a:t>
            </a:r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2141374" y="1177600"/>
            <a:ext cx="10583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/>
              <a:t>twindus</a:t>
            </a:r>
            <a:endParaRPr lang="en-US" sz="1350" dirty="0"/>
          </a:p>
        </p:txBody>
      </p:sp>
      <p:sp>
        <p:nvSpPr>
          <p:cNvPr id="7" name="Rounded Rectangle 6"/>
          <p:cNvSpPr/>
          <p:nvPr/>
        </p:nvSpPr>
        <p:spPr>
          <a:xfrm>
            <a:off x="5908608" y="1557823"/>
            <a:ext cx="1931437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master</a:t>
            </a:r>
          </a:p>
          <a:p>
            <a:pPr algn="ctr"/>
            <a:r>
              <a:rPr lang="en-US" sz="1350" dirty="0"/>
              <a:t>origin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6454" y="1179934"/>
            <a:ext cx="7828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yours</a:t>
            </a:r>
            <a:endParaRPr lang="en-US" sz="135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65086" y="1800419"/>
            <a:ext cx="1665515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28979" y="1361840"/>
            <a:ext cx="679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fork</a:t>
            </a:r>
            <a:endParaRPr lang="en-US" sz="1350" i="1" dirty="0"/>
          </a:p>
        </p:txBody>
      </p:sp>
      <p:sp>
        <p:nvSpPr>
          <p:cNvPr id="12" name="Rounded Rectangle 11"/>
          <p:cNvSpPr/>
          <p:nvPr/>
        </p:nvSpPr>
        <p:spPr>
          <a:xfrm>
            <a:off x="5878530" y="3274328"/>
            <a:ext cx="1931437" cy="685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master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794173" y="2437231"/>
            <a:ext cx="0" cy="793103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08608" y="2577786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clone</a:t>
            </a:r>
            <a:endParaRPr lang="en-US" sz="1350" i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8732" y="4042875"/>
            <a:ext cx="0" cy="793103"/>
          </a:xfrm>
          <a:prstGeom prst="straightConnector1">
            <a:avLst/>
          </a:prstGeom>
          <a:ln w="825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660572" y="4847312"/>
            <a:ext cx="2340428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(Desktop)/</a:t>
            </a:r>
            <a:r>
              <a:rPr lang="en-US" sz="1350" dirty="0" err="1">
                <a:solidFill>
                  <a:schemeClr val="tx1"/>
                </a:solidFill>
              </a:rPr>
              <a:t>MolSSI</a:t>
            </a:r>
            <a:r>
              <a:rPr lang="en-US" sz="1350" dirty="0">
                <a:solidFill>
                  <a:schemeClr val="tx1"/>
                </a:solidFill>
              </a:rPr>
              <a:t>/</a:t>
            </a:r>
            <a:r>
              <a:rPr lang="en-US" sz="1350" dirty="0" err="1">
                <a:solidFill>
                  <a:schemeClr val="tx1"/>
                </a:solidFill>
              </a:rPr>
              <a:t>git</a:t>
            </a:r>
            <a:r>
              <a:rPr lang="en-US" sz="1350" dirty="0">
                <a:solidFill>
                  <a:schemeClr val="tx1"/>
                </a:solidFill>
              </a:rPr>
              <a:t>-tutorial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45" y="3503772"/>
            <a:ext cx="24661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Local computer layer</a:t>
            </a:r>
            <a:endParaRPr lang="en-US" sz="135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022777" y="3761333"/>
            <a:ext cx="0" cy="793103"/>
          </a:xfrm>
          <a:prstGeom prst="straightConnector1">
            <a:avLst/>
          </a:prstGeom>
          <a:ln w="82550">
            <a:solidFill>
              <a:schemeClr val="tx1"/>
            </a:solidFill>
            <a:prstDash val="sys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80213" y="4206682"/>
            <a:ext cx="1129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commit</a:t>
            </a:r>
            <a:endParaRPr lang="en-US" sz="1350" i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22779" y="2161140"/>
            <a:ext cx="0" cy="793103"/>
          </a:xfrm>
          <a:prstGeom prst="straightConnector1">
            <a:avLst/>
          </a:prstGeom>
          <a:ln w="82550">
            <a:solidFill>
              <a:schemeClr val="tx1"/>
            </a:solidFill>
            <a:prstDash val="sys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80213" y="2577786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push</a:t>
            </a:r>
            <a:endParaRPr lang="en-US" sz="1350" i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11256" y="2045345"/>
            <a:ext cx="1665515" cy="0"/>
          </a:xfrm>
          <a:prstGeom prst="straightConnector1">
            <a:avLst/>
          </a:prstGeom>
          <a:ln w="82550">
            <a:prstDash val="dash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95528" y="2129274"/>
            <a:ext cx="164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pull request</a:t>
            </a:r>
            <a:endParaRPr lang="en-US" sz="135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13817" y="3501700"/>
            <a:ext cx="9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36058" y="5555531"/>
            <a:ext cx="15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directory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277523" y="0"/>
            <a:ext cx="5915025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 typical workflow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11115" y="2667333"/>
            <a:ext cx="8395855" cy="27709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22377" y="2877606"/>
            <a:ext cx="8395855" cy="27709"/>
          </a:xfrm>
          <a:prstGeom prst="line">
            <a:avLst/>
          </a:prstGeom>
          <a:ln w="41275">
            <a:solidFill>
              <a:srgbClr val="FF0000"/>
            </a:solidFill>
            <a:prstDash val="sysDot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67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 animBg="1"/>
      <p:bldP spid="15" grpId="0"/>
      <p:bldP spid="17" grpId="0" animBg="1"/>
      <p:bldP spid="18" grpId="0"/>
      <p:bldP spid="20" grpId="0"/>
      <p:bldP spid="22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136</Words>
  <Application>Microsoft Macintosh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Repositories</vt:lpstr>
      <vt:lpstr>PowerPoint Presentation</vt:lpstr>
    </vt:vector>
  </TitlesOfParts>
  <Company>Iowa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Windus, Theresa L [CHEM]</dc:creator>
  <cp:lastModifiedBy>Microsoft Office User</cp:lastModifiedBy>
  <cp:revision>26</cp:revision>
  <dcterms:created xsi:type="dcterms:W3CDTF">2017-07-22T13:37:09Z</dcterms:created>
  <dcterms:modified xsi:type="dcterms:W3CDTF">2017-08-02T17:18:01Z</dcterms:modified>
</cp:coreProperties>
</file>