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1pPr>
    <a:lvl2pPr marL="145538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2pPr>
    <a:lvl3pPr marL="2910774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3pPr>
    <a:lvl4pPr marL="436616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4pPr>
    <a:lvl5pPr marL="582154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5pPr>
    <a:lvl6pPr marL="727693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6pPr>
    <a:lvl7pPr marL="8732321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7pPr>
    <a:lvl8pPr marL="10187708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8pPr>
    <a:lvl9pPr marL="1164309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810"/>
    <a:srgbClr val="404039"/>
    <a:srgbClr val="646464"/>
    <a:srgbClr val="EDE4DA"/>
    <a:srgbClr val="C2C1BA"/>
    <a:srgbClr val="663300"/>
    <a:srgbClr val="301010"/>
    <a:srgbClr val="5C0000"/>
    <a:srgbClr val="660000"/>
    <a:srgbClr val="6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43" d="100"/>
          <a:sy n="43" d="100"/>
        </p:scale>
        <p:origin x="6040" y="320"/>
      </p:cViewPr>
      <p:guideLst>
        <p:guide orient="horz" pos="1032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B279-EAE1-476A-9F41-43063A731B8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7D69-49C7-45F7-A39F-B82EE4DB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C7D69-49C7-45F7-A39F-B82EE4DB1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4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5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3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16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1" y="7383786"/>
            <a:ext cx="17773651" cy="157284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4" y="7383786"/>
            <a:ext cx="52962809" cy="157284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4"/>
            <a:ext cx="18653760" cy="6537960"/>
          </a:xfrm>
        </p:spPr>
        <p:txBody>
          <a:bodyPr anchor="t"/>
          <a:lstStyle>
            <a:lvl1pPr algn="l">
              <a:defRPr sz="135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782">
                <a:solidFill>
                  <a:schemeClr val="tx1">
                    <a:tint val="75000"/>
                  </a:schemeClr>
                </a:solidFill>
              </a:defRPr>
            </a:lvl1pPr>
            <a:lvl2pPr marL="1552735" indent="0">
              <a:buNone/>
              <a:defRPr sz="6096">
                <a:solidFill>
                  <a:schemeClr val="tx1">
                    <a:tint val="75000"/>
                  </a:schemeClr>
                </a:solidFill>
              </a:defRPr>
            </a:lvl2pPr>
            <a:lvl3pPr marL="3105469" indent="0">
              <a:buNone/>
              <a:defRPr sz="5410">
                <a:solidFill>
                  <a:schemeClr val="tx1">
                    <a:tint val="75000"/>
                  </a:schemeClr>
                </a:solidFill>
              </a:defRPr>
            </a:lvl3pPr>
            <a:lvl4pPr marL="465820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621093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776367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931640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43014906"/>
            <a:ext cx="35368229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3" y="43014906"/>
            <a:ext cx="35368231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4"/>
          </a:xfrm>
        </p:spPr>
        <p:txBody>
          <a:bodyPr/>
          <a:lstStyle>
            <a:lvl1pPr>
              <a:defRPr sz="10896"/>
            </a:lvl1pPr>
            <a:lvl2pPr>
              <a:defRPr sz="9524"/>
            </a:lvl2pPr>
            <a:lvl3pPr>
              <a:defRPr sz="8153"/>
            </a:lvl3pPr>
            <a:lvl4pPr>
              <a:defRPr sz="6782"/>
            </a:lvl4pPr>
            <a:lvl5pPr>
              <a:defRPr sz="6782"/>
            </a:lvl5pPr>
            <a:lvl6pPr>
              <a:defRPr sz="6782"/>
            </a:lvl6pPr>
            <a:lvl7pPr>
              <a:defRPr sz="6782"/>
            </a:lvl7pPr>
            <a:lvl8pPr>
              <a:defRPr sz="6782"/>
            </a:lvl8pPr>
            <a:lvl9pPr>
              <a:defRPr sz="67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4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4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896"/>
            </a:lvl1pPr>
            <a:lvl2pPr marL="1552735" indent="0">
              <a:buNone/>
              <a:defRPr sz="9524"/>
            </a:lvl2pPr>
            <a:lvl3pPr marL="3105469" indent="0">
              <a:buNone/>
              <a:defRPr sz="8153"/>
            </a:lvl3pPr>
            <a:lvl4pPr marL="4658204" indent="0">
              <a:buNone/>
              <a:defRPr sz="6782"/>
            </a:lvl4pPr>
            <a:lvl5pPr marL="6210939" indent="0">
              <a:buNone/>
              <a:defRPr sz="6782"/>
            </a:lvl5pPr>
            <a:lvl6pPr marL="7763674" indent="0">
              <a:buNone/>
              <a:defRPr sz="6782"/>
            </a:lvl6pPr>
            <a:lvl7pPr marL="9316409" indent="0">
              <a:buNone/>
              <a:defRPr sz="6782"/>
            </a:lvl7pPr>
            <a:lvl8pPr marL="10869143" indent="0">
              <a:buNone/>
              <a:defRPr sz="6782"/>
            </a:lvl8pPr>
            <a:lvl9pPr marL="12421878" indent="0">
              <a:buNone/>
              <a:defRPr sz="67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8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4"/>
            <a:ext cx="69494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5469" rtl="0" eaLnBrk="1" latinLnBrk="0" hangingPunct="1">
        <a:spcBef>
          <a:spcPct val="0"/>
        </a:spcBef>
        <a:buNone/>
        <a:defRPr sz="14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4552" indent="-1164552" algn="l" defTabSz="3105469" rtl="0" eaLnBrk="1" latinLnBrk="0" hangingPunct="1">
        <a:spcBef>
          <a:spcPct val="20000"/>
        </a:spcBef>
        <a:buFont typeface="Arial" pitchFamily="34" charset="0"/>
        <a:buChar char="•"/>
        <a:defRPr sz="10896" kern="1200">
          <a:solidFill>
            <a:schemeClr val="tx1"/>
          </a:solidFill>
          <a:latin typeface="+mn-lt"/>
          <a:ea typeface="+mn-ea"/>
          <a:cs typeface="+mn-cs"/>
        </a:defRPr>
      </a:lvl1pPr>
      <a:lvl2pPr marL="2523193" indent="-970459" algn="l" defTabSz="3105469" rtl="0" eaLnBrk="1" latinLnBrk="0" hangingPunct="1">
        <a:spcBef>
          <a:spcPct val="20000"/>
        </a:spcBef>
        <a:buFont typeface="Arial" pitchFamily="34" charset="0"/>
        <a:buChar char="–"/>
        <a:defRPr sz="9524" kern="1200">
          <a:solidFill>
            <a:schemeClr val="tx1"/>
          </a:solidFill>
          <a:latin typeface="+mn-lt"/>
          <a:ea typeface="+mn-ea"/>
          <a:cs typeface="+mn-cs"/>
        </a:defRPr>
      </a:lvl2pPr>
      <a:lvl3pPr marL="388183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8153" kern="1200">
          <a:solidFill>
            <a:schemeClr val="tx1"/>
          </a:solidFill>
          <a:latin typeface="+mn-lt"/>
          <a:ea typeface="+mn-ea"/>
          <a:cs typeface="+mn-cs"/>
        </a:defRPr>
      </a:lvl3pPr>
      <a:lvl4pPr marL="5434572" indent="-776367" algn="l" defTabSz="3105469" rtl="0" eaLnBrk="1" latinLnBrk="0" hangingPunct="1">
        <a:spcBef>
          <a:spcPct val="20000"/>
        </a:spcBef>
        <a:buFont typeface="Arial" pitchFamily="34" charset="0"/>
        <a:buChar char="–"/>
        <a:defRPr sz="6782" kern="1200">
          <a:solidFill>
            <a:schemeClr val="tx1"/>
          </a:solidFill>
          <a:latin typeface="+mn-lt"/>
          <a:ea typeface="+mn-ea"/>
          <a:cs typeface="+mn-cs"/>
        </a:defRPr>
      </a:lvl4pPr>
      <a:lvl5pPr marL="6987307" indent="-776367" algn="l" defTabSz="3105469" rtl="0" eaLnBrk="1" latinLnBrk="0" hangingPunct="1">
        <a:spcBef>
          <a:spcPct val="20000"/>
        </a:spcBef>
        <a:buFont typeface="Arial" pitchFamily="34" charset="0"/>
        <a:buChar char="»"/>
        <a:defRPr sz="6782" kern="1200">
          <a:solidFill>
            <a:schemeClr val="tx1"/>
          </a:solidFill>
          <a:latin typeface="+mn-lt"/>
          <a:ea typeface="+mn-ea"/>
          <a:cs typeface="+mn-cs"/>
        </a:defRPr>
      </a:lvl5pPr>
      <a:lvl6pPr marL="8540042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6pPr>
      <a:lvl7pPr marL="1009277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7pPr>
      <a:lvl8pPr marL="11645511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8pPr>
      <a:lvl9pPr marL="13198246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1pPr>
      <a:lvl2pPr marL="1552735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2pPr>
      <a:lvl3pPr marL="310546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3pPr>
      <a:lvl4pPr marL="465820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4pPr>
      <a:lvl5pPr marL="621093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5pPr>
      <a:lvl6pPr marL="776367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6pPr>
      <a:lvl7pPr marL="931640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7pPr>
      <a:lvl8pPr marL="10869143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8pPr>
      <a:lvl9pPr marL="12421878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hyperlink" Target="https://github.com/MolSSI/molssi-branding-guidelines/tree/master/fo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81201"/>
            <a:ext cx="21945600" cy="323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5C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015102"/>
            <a:ext cx="21945600" cy="1250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EDE4D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noFill/>
          <a:ln w="101600">
            <a:solidFill>
              <a:srgbClr val="404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0" y="304800"/>
            <a:ext cx="3664148" cy="2487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0" y="30175200"/>
            <a:ext cx="2177449" cy="21905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14800" y="457200"/>
            <a:ext cx="13716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rgbClr val="EF0810"/>
                </a:solidFill>
                <a:latin typeface="DIN Condensed" charset="0"/>
                <a:ea typeface="DIN Condensed" charset="0"/>
                <a:cs typeface="DIN Condensed" charset="0"/>
              </a:rPr>
              <a:t>Software Project Title Software Project </a:t>
            </a:r>
            <a:r>
              <a:rPr lang="en-US" sz="5400" spc="300" dirty="0" smtClean="0">
                <a:solidFill>
                  <a:srgbClr val="EF0810"/>
                </a:solidFill>
                <a:latin typeface="DIN Condensed" charset="0"/>
                <a:ea typeface="DIN Condensed" charset="0"/>
                <a:cs typeface="DIN Condensed" charset="0"/>
              </a:rPr>
              <a:t>Title</a:t>
            </a:r>
          </a:p>
          <a:p>
            <a:pPr algn="ctr"/>
            <a:endParaRPr lang="en-US" sz="1400" spc="300" dirty="0">
              <a:latin typeface="DIN Condensed" charset="0"/>
              <a:ea typeface="DIN Condensed" charset="0"/>
              <a:cs typeface="DIN Condensed" charset="0"/>
            </a:endParaRP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Software Fellow Name, Author 2, Author 3</a:t>
            </a: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Author Affiliations</a:t>
            </a:r>
          </a:p>
          <a:p>
            <a:pPr algn="ctr"/>
            <a:endParaRPr lang="en-US" sz="2400" dirty="0">
              <a:latin typeface="DIN" charset="0"/>
              <a:ea typeface="DIN" charset="0"/>
              <a:cs typeface="DIN" charset="0"/>
            </a:endParaRPr>
          </a:p>
          <a:p>
            <a:pPr algn="ctr"/>
            <a:r>
              <a:rPr lang="en-US" sz="2400" b="1" dirty="0" smtClean="0">
                <a:latin typeface="DIN" charset="0"/>
                <a:ea typeface="DIN" charset="0"/>
                <a:cs typeface="DIN" charset="0"/>
              </a:rPr>
              <a:t>Software Scientist Mentor: Name Here</a:t>
            </a:r>
            <a:endParaRPr lang="en-US" sz="2400" b="1" dirty="0" smtClean="0">
              <a:latin typeface="DIN" charset="0"/>
              <a:ea typeface="DIN" charset="0"/>
              <a:cs typeface="D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5943600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988" y="5174159"/>
            <a:ext cx="9195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 smtClean="0">
                <a:latin typeface="DIN Condensed" charset="0"/>
                <a:ea typeface="DIN Condensed" charset="0"/>
                <a:cs typeface="DIN Condensed" charset="0"/>
              </a:rPr>
              <a:t>Section Title</a:t>
            </a:r>
            <a:endParaRPr lang="en-US" sz="4400" spc="300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9436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Section text here. Titles should be in DIN Condensed, and section text should be in DIN.</a:t>
            </a:r>
          </a:p>
          <a:p>
            <a:endParaRPr lang="en-US" sz="2000" dirty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Fonts can </a:t>
            </a:r>
            <a:r>
              <a:rPr lang="en-US" sz="2000" dirty="0">
                <a:latin typeface="DIN" charset="0"/>
                <a:ea typeface="DIN" charset="0"/>
                <a:cs typeface="DIN" charset="0"/>
              </a:rPr>
              <a:t>be downloaded at </a:t>
            </a:r>
            <a:r>
              <a:rPr lang="en-US" sz="2000" dirty="0">
                <a:latin typeface="DIN" charset="0"/>
                <a:ea typeface="DIN" charset="0"/>
                <a:cs typeface="DIN" charset="0"/>
                <a:hlinkClick r:id="rId5"/>
              </a:rPr>
              <a:t>https://</a:t>
            </a:r>
            <a:r>
              <a:rPr lang="en-US" sz="2000" dirty="0" smtClean="0">
                <a:latin typeface="DIN" charset="0"/>
                <a:ea typeface="DIN" charset="0"/>
                <a:cs typeface="DIN" charset="0"/>
                <a:hlinkClick r:id="rId5"/>
              </a:rPr>
              <a:t>github.com/MolSSI/molssi-branding-guidelines/tree/master/fonts</a:t>
            </a:r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Text text text text</a:t>
            </a:r>
            <a:endParaRPr lang="en-US" sz="2000" dirty="0"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04800"/>
            <a:ext cx="38100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Place holder </a:t>
            </a:r>
            <a:r>
              <a:rPr lang="mr-IN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–</a:t>
            </a:r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 your institution’s logo here</a:t>
            </a:r>
            <a:endParaRPr lang="en-US" sz="4000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DIN</vt:lpstr>
      <vt:lpstr>DIN Condensed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96</cp:revision>
  <cp:lastPrinted>2013-12-10T18:29:37Z</cp:lastPrinted>
  <dcterms:created xsi:type="dcterms:W3CDTF">2011-12-07T14:14:15Z</dcterms:created>
  <dcterms:modified xsi:type="dcterms:W3CDTF">2018-03-28T14:32:52Z</dcterms:modified>
</cp:coreProperties>
</file>