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1pPr>
    <a:lvl2pPr marL="1455387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2pPr>
    <a:lvl3pPr marL="2910774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3pPr>
    <a:lvl4pPr marL="4366160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4pPr>
    <a:lvl5pPr marL="5821547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5pPr>
    <a:lvl6pPr marL="7276935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6pPr>
    <a:lvl7pPr marL="8732321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7pPr>
    <a:lvl8pPr marL="10187708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8pPr>
    <a:lvl9pPr marL="11643095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0" userDrawn="1">
          <p15:clr>
            <a:srgbClr val="A4A3A4"/>
          </p15:clr>
        </p15:guide>
        <p15:guide id="2" pos="6912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633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13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810"/>
    <a:srgbClr val="404039"/>
    <a:srgbClr val="646464"/>
    <a:srgbClr val="EDE4DA"/>
    <a:srgbClr val="C2C1BA"/>
    <a:srgbClr val="663300"/>
    <a:srgbClr val="301010"/>
    <a:srgbClr val="5C0000"/>
    <a:srgbClr val="660000"/>
    <a:srgbClr val="6C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howGuides="1">
      <p:cViewPr varScale="1">
        <p:scale>
          <a:sx n="33" d="100"/>
          <a:sy n="33" d="100"/>
        </p:scale>
        <p:origin x="4134" y="132"/>
      </p:cViewPr>
      <p:guideLst>
        <p:guide orient="horz" pos="10320"/>
        <p:guide pos="6912"/>
        <p:guide pos="576"/>
        <p:guide pos="6336"/>
        <p:guide pos="7488"/>
        <p:guide pos="132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50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621C5B-23FD-2562-652C-67ACA2C0EE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0AF72-255D-F19E-F7D3-A31753C26C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B0D4-4AE1-4B49-9799-CC007D3D86D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F10D3-90D0-ADB8-4EC2-71E670C777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921A0-B773-244F-78D3-209AC1CD21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2673-D3C1-40A8-93AE-1ABF8772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4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B279-EAE1-476A-9F41-43063A731B8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7D69-49C7-45F7-A39F-B82EE4DB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5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84638" y="0"/>
            <a:ext cx="13716000" cy="1337347"/>
          </a:xfrm>
        </p:spPr>
        <p:txBody>
          <a:bodyPr>
            <a:normAutofit/>
          </a:bodyPr>
          <a:lstStyle>
            <a:lvl1pPr>
              <a:defRPr sz="5400">
                <a:solidFill>
                  <a:srgbClr val="EF0810"/>
                </a:solidFill>
              </a:defRPr>
            </a:lvl1pPr>
          </a:lstStyle>
          <a:p>
            <a:r>
              <a:rPr lang="en-US" dirty="0"/>
              <a:t>Your Poster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3C38A-106A-CAB6-4BB3-14816080AF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400" y="382759"/>
            <a:ext cx="3664148" cy="2487168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EE504E2-A099-1953-D8D8-B0B3F1F20C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2250" y="395645"/>
            <a:ext cx="3663950" cy="2487613"/>
          </a:xfrm>
        </p:spPr>
        <p:txBody>
          <a:bodyPr>
            <a:noAutofit/>
          </a:bodyPr>
          <a:lstStyle>
            <a:lvl1pPr>
              <a:defRPr sz="5000"/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752E94-6B3C-6569-C5A7-CF2D5CEA5583}"/>
              </a:ext>
            </a:extLst>
          </p:cNvPr>
          <p:cNvSpPr/>
          <p:nvPr userDrawn="1"/>
        </p:nvSpPr>
        <p:spPr>
          <a:xfrm>
            <a:off x="0" y="3015102"/>
            <a:ext cx="21945600" cy="1250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96">
              <a:solidFill>
                <a:srgbClr val="EDE4DA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C37FB52-527A-B57B-40A9-196209AFF37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14400" y="5549839"/>
            <a:ext cx="10028238" cy="685800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DIN" pitchFamily="50" charset="0"/>
              </a:defRPr>
            </a:lvl1pPr>
            <a:lvl2pPr>
              <a:defRPr sz="2400">
                <a:latin typeface="DIN" pitchFamily="50" charset="0"/>
              </a:defRPr>
            </a:lvl2pPr>
            <a:lvl3pPr>
              <a:defRPr sz="2400">
                <a:latin typeface="DIN" pitchFamily="50" charset="0"/>
              </a:defRPr>
            </a:lvl3pPr>
            <a:lvl4pPr>
              <a:defRPr sz="2400">
                <a:latin typeface="DIN" pitchFamily="50" charset="0"/>
              </a:defRPr>
            </a:lvl4pPr>
            <a:lvl5pPr>
              <a:defRPr sz="2400">
                <a:latin typeface="DIN" pitchFamily="50" charset="0"/>
              </a:defRPr>
            </a:lvl5pPr>
          </a:lstStyle>
          <a:p>
            <a:pPr lvl="0"/>
            <a:r>
              <a:rPr lang="en-US" dirty="0"/>
              <a:t>Section headings should use DIN Condensed Bold and sections should use DIN font.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7BFE86B-2240-BFFF-E052-3207359D503F}"/>
              </a:ext>
            </a:extLst>
          </p:cNvPr>
          <p:cNvSpPr txBox="1">
            <a:spLocks/>
          </p:cNvSpPr>
          <p:nvPr userDrawn="1"/>
        </p:nvSpPr>
        <p:spPr>
          <a:xfrm>
            <a:off x="609600" y="4548310"/>
            <a:ext cx="9783097" cy="1250743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>
            <a:lvl1pPr algn="ctr" defTabSz="3105469" rtl="0" eaLnBrk="1" latinLnBrk="0" hangingPunct="1">
              <a:spcBef>
                <a:spcPct val="0"/>
              </a:spcBef>
              <a:buNone/>
              <a:defRPr sz="5400" kern="1200">
                <a:solidFill>
                  <a:srgbClr val="EF081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u="sng" dirty="0">
                <a:solidFill>
                  <a:schemeClr val="tx1"/>
                </a:solidFill>
              </a:rPr>
              <a:t>Section Heading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55B9DE8-A9ED-348B-D5C5-437C7BD2EA85}"/>
              </a:ext>
            </a:extLst>
          </p:cNvPr>
          <p:cNvSpPr txBox="1">
            <a:spLocks/>
          </p:cNvSpPr>
          <p:nvPr userDrawn="1"/>
        </p:nvSpPr>
        <p:spPr>
          <a:xfrm>
            <a:off x="11107660" y="27804867"/>
            <a:ext cx="9783097" cy="1250743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>
            <a:lvl1pPr algn="ctr" defTabSz="3105469" rtl="0" eaLnBrk="1" latinLnBrk="0" hangingPunct="1">
              <a:spcBef>
                <a:spcPct val="0"/>
              </a:spcBef>
              <a:buNone/>
              <a:defRPr sz="5400" kern="1200">
                <a:solidFill>
                  <a:srgbClr val="EF081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u="sng" dirty="0">
                <a:solidFill>
                  <a:schemeClr val="tx1"/>
                </a:solidFill>
              </a:rPr>
              <a:t>Acknowledgements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45C2241-5291-40AA-4234-3113763799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00" y="30345074"/>
            <a:ext cx="2177449" cy="21905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4F07E94-B540-389A-3D34-8D85D1742C71}"/>
              </a:ext>
            </a:extLst>
          </p:cNvPr>
          <p:cNvSpPr txBox="1"/>
          <p:nvPr userDrawn="1"/>
        </p:nvSpPr>
        <p:spPr>
          <a:xfrm>
            <a:off x="4144962" y="1368000"/>
            <a:ext cx="13776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IN" charset="0"/>
                <a:ea typeface="DIN" charset="0"/>
                <a:cs typeface="DIN" charset="0"/>
              </a:rPr>
              <a:t>Software Fellow Name, Author 2, Author 3</a:t>
            </a:r>
          </a:p>
          <a:p>
            <a:pPr algn="ctr"/>
            <a:r>
              <a:rPr lang="en-US" sz="2400" dirty="0">
                <a:latin typeface="DIN" charset="0"/>
                <a:ea typeface="DIN" charset="0"/>
                <a:cs typeface="DIN" charset="0"/>
              </a:rPr>
              <a:t>Author Affiliations</a:t>
            </a:r>
          </a:p>
          <a:p>
            <a:pPr algn="ctr"/>
            <a:endParaRPr lang="en-US" sz="2400" dirty="0">
              <a:latin typeface="DIN" charset="0"/>
              <a:ea typeface="DIN" charset="0"/>
              <a:cs typeface="DIN" charset="0"/>
            </a:endParaRPr>
          </a:p>
          <a:p>
            <a:pPr algn="ctr"/>
            <a:r>
              <a:rPr lang="en-US" sz="2400" b="1" dirty="0">
                <a:latin typeface="DIN" charset="0"/>
                <a:ea typeface="DIN" charset="0"/>
                <a:cs typeface="DIN" charset="0"/>
              </a:rPr>
              <a:t>Software Scientist Mentor: Name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0B4A3-4C45-D0AD-1D74-E17BDB383A34}"/>
              </a:ext>
            </a:extLst>
          </p:cNvPr>
          <p:cNvSpPr txBox="1"/>
          <p:nvPr userDrawn="1"/>
        </p:nvSpPr>
        <p:spPr>
          <a:xfrm>
            <a:off x="11442622" y="28732064"/>
            <a:ext cx="9448135" cy="281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910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DIN" charset="0"/>
                <a:ea typeface="DIN" charset="0"/>
                <a:cs typeface="DIN" charset="0"/>
              </a:rPr>
              <a:t>Software Fellow Name was supported by a fellowship from The Molecular Sciences Software Institute under NSF grant CHE-2136142.</a:t>
            </a:r>
          </a:p>
          <a:p>
            <a:pPr marL="0" marR="0" lvl="0" indent="0" algn="l" defTabSz="2910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DIN" charset="0"/>
              <a:ea typeface="DIN" charset="0"/>
              <a:cs typeface="DIN" charset="0"/>
            </a:endParaRPr>
          </a:p>
          <a:p>
            <a:pPr marL="0" marR="0" lvl="0" indent="0" algn="l" defTabSz="2910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DIN" charset="0"/>
                <a:ea typeface="DIN" charset="0"/>
                <a:cs typeface="DIN" charset="0"/>
              </a:rPr>
              <a:t>**other funding acknowledgements**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79541" y="7383786"/>
            <a:ext cx="17773651" cy="1572844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0974" y="7383786"/>
            <a:ext cx="52962809" cy="1572844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4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0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5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10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63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16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69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21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4"/>
            <a:ext cx="18653760" cy="6537960"/>
          </a:xfrm>
        </p:spPr>
        <p:txBody>
          <a:bodyPr anchor="t"/>
          <a:lstStyle>
            <a:lvl1pPr algn="l">
              <a:defRPr sz="1356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6782">
                <a:solidFill>
                  <a:schemeClr val="tx1">
                    <a:tint val="75000"/>
                  </a:schemeClr>
                </a:solidFill>
              </a:defRPr>
            </a:lvl1pPr>
            <a:lvl2pPr marL="1552735" indent="0">
              <a:buNone/>
              <a:defRPr sz="6096">
                <a:solidFill>
                  <a:schemeClr val="tx1">
                    <a:tint val="75000"/>
                  </a:schemeClr>
                </a:solidFill>
              </a:defRPr>
            </a:lvl2pPr>
            <a:lvl3pPr marL="3105469" indent="0">
              <a:buNone/>
              <a:defRPr sz="5410">
                <a:solidFill>
                  <a:schemeClr val="tx1">
                    <a:tint val="75000"/>
                  </a:schemeClr>
                </a:solidFill>
              </a:defRPr>
            </a:lvl3pPr>
            <a:lvl4pPr marL="4658204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6210939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7763674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9316409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1086914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242187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7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972" y="43014906"/>
            <a:ext cx="35368229" cy="121653298"/>
          </a:xfrm>
        </p:spPr>
        <p:txBody>
          <a:bodyPr/>
          <a:lstStyle>
            <a:lvl1pPr>
              <a:defRPr sz="9524"/>
            </a:lvl1pPr>
            <a:lvl2pPr>
              <a:defRPr sz="8153"/>
            </a:lvl2pPr>
            <a:lvl3pPr>
              <a:defRPr sz="6782"/>
            </a:lvl3pPr>
            <a:lvl4pPr>
              <a:defRPr sz="6096"/>
            </a:lvl4pPr>
            <a:lvl5pPr>
              <a:defRPr sz="6096"/>
            </a:lvl5pPr>
            <a:lvl6pPr>
              <a:defRPr sz="6096"/>
            </a:lvl6pPr>
            <a:lvl7pPr>
              <a:defRPr sz="6096"/>
            </a:lvl7pPr>
            <a:lvl8pPr>
              <a:defRPr sz="6096"/>
            </a:lvl8pPr>
            <a:lvl9pPr>
              <a:defRPr sz="60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4963" y="43014906"/>
            <a:ext cx="35368231" cy="121653298"/>
          </a:xfrm>
        </p:spPr>
        <p:txBody>
          <a:bodyPr/>
          <a:lstStyle>
            <a:lvl1pPr>
              <a:defRPr sz="9524"/>
            </a:lvl1pPr>
            <a:lvl2pPr>
              <a:defRPr sz="8153"/>
            </a:lvl2pPr>
            <a:lvl3pPr>
              <a:defRPr sz="6782"/>
            </a:lvl3pPr>
            <a:lvl4pPr>
              <a:defRPr sz="6096"/>
            </a:lvl4pPr>
            <a:lvl5pPr>
              <a:defRPr sz="6096"/>
            </a:lvl5pPr>
            <a:lvl6pPr>
              <a:defRPr sz="6096"/>
            </a:lvl6pPr>
            <a:lvl7pPr>
              <a:defRPr sz="6096"/>
            </a:lvl7pPr>
            <a:lvl8pPr>
              <a:defRPr sz="6096"/>
            </a:lvl8pPr>
            <a:lvl9pPr>
              <a:defRPr sz="60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4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7368544"/>
            <a:ext cx="9696451" cy="3070858"/>
          </a:xfrm>
        </p:spPr>
        <p:txBody>
          <a:bodyPr anchor="b"/>
          <a:lstStyle>
            <a:lvl1pPr marL="0" indent="0">
              <a:buNone/>
              <a:defRPr sz="8153" b="1"/>
            </a:lvl1pPr>
            <a:lvl2pPr marL="1552735" indent="0">
              <a:buNone/>
              <a:defRPr sz="6782" b="1"/>
            </a:lvl2pPr>
            <a:lvl3pPr marL="3105469" indent="0">
              <a:buNone/>
              <a:defRPr sz="6096" b="1"/>
            </a:lvl3pPr>
            <a:lvl4pPr marL="4658204" indent="0">
              <a:buNone/>
              <a:defRPr sz="5410" b="1"/>
            </a:lvl4pPr>
            <a:lvl5pPr marL="6210939" indent="0">
              <a:buNone/>
              <a:defRPr sz="5410" b="1"/>
            </a:lvl5pPr>
            <a:lvl6pPr marL="7763674" indent="0">
              <a:buNone/>
              <a:defRPr sz="5410" b="1"/>
            </a:lvl6pPr>
            <a:lvl7pPr marL="9316409" indent="0">
              <a:buNone/>
              <a:defRPr sz="5410" b="1"/>
            </a:lvl7pPr>
            <a:lvl8pPr marL="10869143" indent="0">
              <a:buNone/>
              <a:defRPr sz="5410" b="1"/>
            </a:lvl8pPr>
            <a:lvl9pPr marL="12421878" indent="0">
              <a:buNone/>
              <a:defRPr sz="54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10439400"/>
            <a:ext cx="9696451" cy="18966184"/>
          </a:xfrm>
        </p:spPr>
        <p:txBody>
          <a:bodyPr/>
          <a:lstStyle>
            <a:lvl1pPr>
              <a:defRPr sz="8153"/>
            </a:lvl1pPr>
            <a:lvl2pPr>
              <a:defRPr sz="6782"/>
            </a:lvl2pPr>
            <a:lvl3pPr>
              <a:defRPr sz="6096"/>
            </a:lvl3pPr>
            <a:lvl4pPr>
              <a:defRPr sz="5410"/>
            </a:lvl4pPr>
            <a:lvl5pPr>
              <a:defRPr sz="5410"/>
            </a:lvl5pPr>
            <a:lvl6pPr>
              <a:defRPr sz="5410"/>
            </a:lvl6pPr>
            <a:lvl7pPr>
              <a:defRPr sz="5410"/>
            </a:lvl7pPr>
            <a:lvl8pPr>
              <a:defRPr sz="5410"/>
            </a:lvl8pPr>
            <a:lvl9pPr>
              <a:defRPr sz="54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4"/>
            <a:ext cx="9700260" cy="3070858"/>
          </a:xfrm>
        </p:spPr>
        <p:txBody>
          <a:bodyPr anchor="b"/>
          <a:lstStyle>
            <a:lvl1pPr marL="0" indent="0">
              <a:buNone/>
              <a:defRPr sz="8153" b="1"/>
            </a:lvl1pPr>
            <a:lvl2pPr marL="1552735" indent="0">
              <a:buNone/>
              <a:defRPr sz="6782" b="1"/>
            </a:lvl2pPr>
            <a:lvl3pPr marL="3105469" indent="0">
              <a:buNone/>
              <a:defRPr sz="6096" b="1"/>
            </a:lvl3pPr>
            <a:lvl4pPr marL="4658204" indent="0">
              <a:buNone/>
              <a:defRPr sz="5410" b="1"/>
            </a:lvl4pPr>
            <a:lvl5pPr marL="6210939" indent="0">
              <a:buNone/>
              <a:defRPr sz="5410" b="1"/>
            </a:lvl5pPr>
            <a:lvl6pPr marL="7763674" indent="0">
              <a:buNone/>
              <a:defRPr sz="5410" b="1"/>
            </a:lvl6pPr>
            <a:lvl7pPr marL="9316409" indent="0">
              <a:buNone/>
              <a:defRPr sz="5410" b="1"/>
            </a:lvl7pPr>
            <a:lvl8pPr marL="10869143" indent="0">
              <a:buNone/>
              <a:defRPr sz="5410" b="1"/>
            </a:lvl8pPr>
            <a:lvl9pPr marL="12421878" indent="0">
              <a:buNone/>
              <a:defRPr sz="54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4"/>
          </a:xfrm>
        </p:spPr>
        <p:txBody>
          <a:bodyPr/>
          <a:lstStyle>
            <a:lvl1pPr>
              <a:defRPr sz="8153"/>
            </a:lvl1pPr>
            <a:lvl2pPr>
              <a:defRPr sz="6782"/>
            </a:lvl2pPr>
            <a:lvl3pPr>
              <a:defRPr sz="6096"/>
            </a:lvl3pPr>
            <a:lvl4pPr>
              <a:defRPr sz="5410"/>
            </a:lvl4pPr>
            <a:lvl5pPr>
              <a:defRPr sz="5410"/>
            </a:lvl5pPr>
            <a:lvl6pPr>
              <a:defRPr sz="5410"/>
            </a:lvl6pPr>
            <a:lvl7pPr>
              <a:defRPr sz="5410"/>
            </a:lvl7pPr>
            <a:lvl8pPr>
              <a:defRPr sz="5410"/>
            </a:lvl8pPr>
            <a:lvl9pPr>
              <a:defRPr sz="54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1" cy="5577840"/>
          </a:xfrm>
        </p:spPr>
        <p:txBody>
          <a:bodyPr anchor="b"/>
          <a:lstStyle>
            <a:lvl1pPr algn="l">
              <a:defRPr sz="678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4"/>
          </a:xfrm>
        </p:spPr>
        <p:txBody>
          <a:bodyPr/>
          <a:lstStyle>
            <a:lvl1pPr>
              <a:defRPr sz="10896"/>
            </a:lvl1pPr>
            <a:lvl2pPr>
              <a:defRPr sz="9524"/>
            </a:lvl2pPr>
            <a:lvl3pPr>
              <a:defRPr sz="8153"/>
            </a:lvl3pPr>
            <a:lvl4pPr>
              <a:defRPr sz="6782"/>
            </a:lvl4pPr>
            <a:lvl5pPr>
              <a:defRPr sz="6782"/>
            </a:lvl5pPr>
            <a:lvl6pPr>
              <a:defRPr sz="6782"/>
            </a:lvl6pPr>
            <a:lvl7pPr>
              <a:defRPr sz="6782"/>
            </a:lvl7pPr>
            <a:lvl8pPr>
              <a:defRPr sz="6782"/>
            </a:lvl8pPr>
            <a:lvl9pPr>
              <a:defRPr sz="67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3"/>
            <a:ext cx="7219951" cy="22517104"/>
          </a:xfrm>
        </p:spPr>
        <p:txBody>
          <a:bodyPr/>
          <a:lstStyle>
            <a:lvl1pPr marL="0" indent="0">
              <a:buNone/>
              <a:defRPr sz="4724"/>
            </a:lvl1pPr>
            <a:lvl2pPr marL="1552735" indent="0">
              <a:buNone/>
              <a:defRPr sz="4038"/>
            </a:lvl2pPr>
            <a:lvl3pPr marL="3105469" indent="0">
              <a:buNone/>
              <a:defRPr sz="3429"/>
            </a:lvl3pPr>
            <a:lvl4pPr marL="4658204" indent="0">
              <a:buNone/>
              <a:defRPr sz="3048"/>
            </a:lvl4pPr>
            <a:lvl5pPr marL="6210939" indent="0">
              <a:buNone/>
              <a:defRPr sz="3048"/>
            </a:lvl5pPr>
            <a:lvl6pPr marL="7763674" indent="0">
              <a:buNone/>
              <a:defRPr sz="3048"/>
            </a:lvl6pPr>
            <a:lvl7pPr marL="9316409" indent="0">
              <a:buNone/>
              <a:defRPr sz="3048"/>
            </a:lvl7pPr>
            <a:lvl8pPr marL="10869143" indent="0">
              <a:buNone/>
              <a:defRPr sz="3048"/>
            </a:lvl8pPr>
            <a:lvl9pPr marL="12421878" indent="0">
              <a:buNone/>
              <a:defRPr sz="30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2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4"/>
          </a:xfrm>
        </p:spPr>
        <p:txBody>
          <a:bodyPr anchor="b"/>
          <a:lstStyle>
            <a:lvl1pPr algn="l">
              <a:defRPr sz="678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0896"/>
            </a:lvl1pPr>
            <a:lvl2pPr marL="1552735" indent="0">
              <a:buNone/>
              <a:defRPr sz="9524"/>
            </a:lvl2pPr>
            <a:lvl3pPr marL="3105469" indent="0">
              <a:buNone/>
              <a:defRPr sz="8153"/>
            </a:lvl3pPr>
            <a:lvl4pPr marL="4658204" indent="0">
              <a:buNone/>
              <a:defRPr sz="6782"/>
            </a:lvl4pPr>
            <a:lvl5pPr marL="6210939" indent="0">
              <a:buNone/>
              <a:defRPr sz="6782"/>
            </a:lvl5pPr>
            <a:lvl6pPr marL="7763674" indent="0">
              <a:buNone/>
              <a:defRPr sz="6782"/>
            </a:lvl6pPr>
            <a:lvl7pPr marL="9316409" indent="0">
              <a:buNone/>
              <a:defRPr sz="6782"/>
            </a:lvl7pPr>
            <a:lvl8pPr marL="10869143" indent="0">
              <a:buNone/>
              <a:defRPr sz="6782"/>
            </a:lvl8pPr>
            <a:lvl9pPr marL="12421878" indent="0">
              <a:buNone/>
              <a:defRPr sz="678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4"/>
            <a:ext cx="13167360" cy="3863338"/>
          </a:xfrm>
        </p:spPr>
        <p:txBody>
          <a:bodyPr/>
          <a:lstStyle>
            <a:lvl1pPr marL="0" indent="0">
              <a:buNone/>
              <a:defRPr sz="4724"/>
            </a:lvl1pPr>
            <a:lvl2pPr marL="1552735" indent="0">
              <a:buNone/>
              <a:defRPr sz="4038"/>
            </a:lvl2pPr>
            <a:lvl3pPr marL="3105469" indent="0">
              <a:buNone/>
              <a:defRPr sz="3429"/>
            </a:lvl3pPr>
            <a:lvl4pPr marL="4658204" indent="0">
              <a:buNone/>
              <a:defRPr sz="3048"/>
            </a:lvl4pPr>
            <a:lvl5pPr marL="6210939" indent="0">
              <a:buNone/>
              <a:defRPr sz="3048"/>
            </a:lvl5pPr>
            <a:lvl6pPr marL="7763674" indent="0">
              <a:buNone/>
              <a:defRPr sz="3048"/>
            </a:lvl6pPr>
            <a:lvl7pPr marL="9316409" indent="0">
              <a:buNone/>
              <a:defRPr sz="3048"/>
            </a:lvl7pPr>
            <a:lvl8pPr marL="10869143" indent="0">
              <a:buNone/>
              <a:defRPr sz="3048"/>
            </a:lvl8pPr>
            <a:lvl9pPr marL="12421878" indent="0">
              <a:buNone/>
              <a:defRPr sz="30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4"/>
            <a:ext cx="1975104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4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4"/>
            <a:ext cx="512064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4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5FD6-2EE0-4B51-BDA4-4F029209A553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4"/>
            <a:ext cx="694944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4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4"/>
            <a:ext cx="512064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4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05469" rtl="0" eaLnBrk="1" latinLnBrk="0" hangingPunct="1">
        <a:spcBef>
          <a:spcPct val="0"/>
        </a:spcBef>
        <a:buNone/>
        <a:defRPr sz="14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4552" indent="-1164552" algn="l" defTabSz="3105469" rtl="0" eaLnBrk="1" latinLnBrk="0" hangingPunct="1">
        <a:spcBef>
          <a:spcPct val="20000"/>
        </a:spcBef>
        <a:buFont typeface="Arial" pitchFamily="34" charset="0"/>
        <a:buChar char="•"/>
        <a:defRPr sz="10896" kern="1200">
          <a:solidFill>
            <a:schemeClr val="tx1"/>
          </a:solidFill>
          <a:latin typeface="+mn-lt"/>
          <a:ea typeface="+mn-ea"/>
          <a:cs typeface="+mn-cs"/>
        </a:defRPr>
      </a:lvl1pPr>
      <a:lvl2pPr marL="2523193" indent="-970459" algn="l" defTabSz="3105469" rtl="0" eaLnBrk="1" latinLnBrk="0" hangingPunct="1">
        <a:spcBef>
          <a:spcPct val="20000"/>
        </a:spcBef>
        <a:buFont typeface="Arial" pitchFamily="34" charset="0"/>
        <a:buChar char="–"/>
        <a:defRPr sz="9524" kern="1200">
          <a:solidFill>
            <a:schemeClr val="tx1"/>
          </a:solidFill>
          <a:latin typeface="+mn-lt"/>
          <a:ea typeface="+mn-ea"/>
          <a:cs typeface="+mn-cs"/>
        </a:defRPr>
      </a:lvl2pPr>
      <a:lvl3pPr marL="3881837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8153" kern="1200">
          <a:solidFill>
            <a:schemeClr val="tx1"/>
          </a:solidFill>
          <a:latin typeface="+mn-lt"/>
          <a:ea typeface="+mn-ea"/>
          <a:cs typeface="+mn-cs"/>
        </a:defRPr>
      </a:lvl3pPr>
      <a:lvl4pPr marL="5434572" indent="-776367" algn="l" defTabSz="3105469" rtl="0" eaLnBrk="1" latinLnBrk="0" hangingPunct="1">
        <a:spcBef>
          <a:spcPct val="20000"/>
        </a:spcBef>
        <a:buFont typeface="Arial" pitchFamily="34" charset="0"/>
        <a:buChar char="–"/>
        <a:defRPr sz="6782" kern="1200">
          <a:solidFill>
            <a:schemeClr val="tx1"/>
          </a:solidFill>
          <a:latin typeface="+mn-lt"/>
          <a:ea typeface="+mn-ea"/>
          <a:cs typeface="+mn-cs"/>
        </a:defRPr>
      </a:lvl4pPr>
      <a:lvl5pPr marL="6987307" indent="-776367" algn="l" defTabSz="3105469" rtl="0" eaLnBrk="1" latinLnBrk="0" hangingPunct="1">
        <a:spcBef>
          <a:spcPct val="20000"/>
        </a:spcBef>
        <a:buFont typeface="Arial" pitchFamily="34" charset="0"/>
        <a:buChar char="»"/>
        <a:defRPr sz="6782" kern="1200">
          <a:solidFill>
            <a:schemeClr val="tx1"/>
          </a:solidFill>
          <a:latin typeface="+mn-lt"/>
          <a:ea typeface="+mn-ea"/>
          <a:cs typeface="+mn-cs"/>
        </a:defRPr>
      </a:lvl5pPr>
      <a:lvl6pPr marL="8540042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6pPr>
      <a:lvl7pPr marL="10092777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7pPr>
      <a:lvl8pPr marL="11645511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8pPr>
      <a:lvl9pPr marL="13198246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1pPr>
      <a:lvl2pPr marL="1552735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2pPr>
      <a:lvl3pPr marL="3105469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3pPr>
      <a:lvl4pPr marL="4658204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4pPr>
      <a:lvl5pPr marL="6210939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5pPr>
      <a:lvl6pPr marL="7763674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6pPr>
      <a:lvl7pPr marL="9316409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7pPr>
      <a:lvl8pPr marL="10869143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8pPr>
      <a:lvl9pPr marL="12421878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C5CFC3-8D92-5896-A851-23ED36BD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2A166A-36A3-DE95-C301-2D00975F57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CD8C0D-812F-1DB2-60BF-A9305F78120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DINCond-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DIN</vt:lpstr>
      <vt:lpstr>DINCond-Bold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Nash, Jessica</cp:lastModifiedBy>
  <cp:revision>99</cp:revision>
  <cp:lastPrinted>2013-12-10T18:29:37Z</cp:lastPrinted>
  <dcterms:created xsi:type="dcterms:W3CDTF">2011-12-07T14:14:15Z</dcterms:created>
  <dcterms:modified xsi:type="dcterms:W3CDTF">2023-06-05T19:12:16Z</dcterms:modified>
</cp:coreProperties>
</file>