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8" r:id="rId2"/>
    <p:sldId id="257" r:id="rId3"/>
    <p:sldId id="259" r:id="rId4"/>
    <p:sldId id="263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676" autoAdjust="0"/>
    <p:restoredTop sz="94660"/>
  </p:normalViewPr>
  <p:slideViewPr>
    <p:cSldViewPr snapToGrid="0">
      <p:cViewPr varScale="1">
        <p:scale>
          <a:sx n="89" d="100"/>
          <a:sy n="89" d="100"/>
        </p:scale>
        <p:origin x="523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FB42D-AA9E-4EF4-8D83-707E529696AA}" type="datetimeFigureOut">
              <a:rPr lang="bg-BG" smtClean="0"/>
              <a:t>12.5.2023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4FFEB-4B0A-4FD6-846B-FC446CF8DD9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29125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FB42D-AA9E-4EF4-8D83-707E529696AA}" type="datetimeFigureOut">
              <a:rPr lang="bg-BG" smtClean="0"/>
              <a:t>12.5.2023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4FFEB-4B0A-4FD6-846B-FC446CF8DD9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29754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FB42D-AA9E-4EF4-8D83-707E529696AA}" type="datetimeFigureOut">
              <a:rPr lang="bg-BG" smtClean="0"/>
              <a:t>12.5.2023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4FFEB-4B0A-4FD6-846B-FC446CF8DD9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754260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FB42D-AA9E-4EF4-8D83-707E529696AA}" type="datetimeFigureOut">
              <a:rPr lang="bg-BG" smtClean="0"/>
              <a:t>12.5.2023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4FFEB-4B0A-4FD6-846B-FC446CF8DD9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643755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FB42D-AA9E-4EF4-8D83-707E529696AA}" type="datetimeFigureOut">
              <a:rPr lang="bg-BG" smtClean="0"/>
              <a:t>12.5.2023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4FFEB-4B0A-4FD6-846B-FC446CF8DD9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341713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FB42D-AA9E-4EF4-8D83-707E529696AA}" type="datetimeFigureOut">
              <a:rPr lang="bg-BG" smtClean="0"/>
              <a:t>12.5.2023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4FFEB-4B0A-4FD6-846B-FC446CF8DD9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472459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FB42D-AA9E-4EF4-8D83-707E529696AA}" type="datetimeFigureOut">
              <a:rPr lang="bg-BG" smtClean="0"/>
              <a:t>12.5.2023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4FFEB-4B0A-4FD6-846B-FC446CF8DD9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914978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FB42D-AA9E-4EF4-8D83-707E529696AA}" type="datetimeFigureOut">
              <a:rPr lang="bg-BG" smtClean="0"/>
              <a:t>12.5.2023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4FFEB-4B0A-4FD6-846B-FC446CF8DD9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672240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FB42D-AA9E-4EF4-8D83-707E529696AA}" type="datetimeFigureOut">
              <a:rPr lang="bg-BG" smtClean="0"/>
              <a:t>12.5.2023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4FFEB-4B0A-4FD6-846B-FC446CF8DD9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66453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FB42D-AA9E-4EF4-8D83-707E529696AA}" type="datetimeFigureOut">
              <a:rPr lang="bg-BG" smtClean="0"/>
              <a:t>12.5.2023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9E44FFEB-4B0A-4FD6-846B-FC446CF8DD9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1206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FB42D-AA9E-4EF4-8D83-707E529696AA}" type="datetimeFigureOut">
              <a:rPr lang="bg-BG" smtClean="0"/>
              <a:t>12.5.2023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4FFEB-4B0A-4FD6-846B-FC446CF8DD9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47591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FB42D-AA9E-4EF4-8D83-707E529696AA}" type="datetimeFigureOut">
              <a:rPr lang="bg-BG" smtClean="0"/>
              <a:t>12.5.2023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4FFEB-4B0A-4FD6-846B-FC446CF8DD9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48440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FB42D-AA9E-4EF4-8D83-707E529696AA}" type="datetimeFigureOut">
              <a:rPr lang="bg-BG" smtClean="0"/>
              <a:t>12.5.2023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4FFEB-4B0A-4FD6-846B-FC446CF8DD9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21212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FB42D-AA9E-4EF4-8D83-707E529696AA}" type="datetimeFigureOut">
              <a:rPr lang="bg-BG" smtClean="0"/>
              <a:t>12.5.2023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4FFEB-4B0A-4FD6-846B-FC446CF8DD9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60401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FB42D-AA9E-4EF4-8D83-707E529696AA}" type="datetimeFigureOut">
              <a:rPr lang="bg-BG" smtClean="0"/>
              <a:t>12.5.2023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4FFEB-4B0A-4FD6-846B-FC446CF8DD9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61908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FB42D-AA9E-4EF4-8D83-707E529696AA}" type="datetimeFigureOut">
              <a:rPr lang="bg-BG" smtClean="0"/>
              <a:t>12.5.2023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4FFEB-4B0A-4FD6-846B-FC446CF8DD9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15129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FB42D-AA9E-4EF4-8D83-707E529696AA}" type="datetimeFigureOut">
              <a:rPr lang="bg-BG" smtClean="0"/>
              <a:t>12.5.2023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4FFEB-4B0A-4FD6-846B-FC446CF8DD9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40898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0EFB42D-AA9E-4EF4-8D83-707E529696AA}" type="datetimeFigureOut">
              <a:rPr lang="bg-BG" smtClean="0"/>
              <a:t>12.5.2023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E44FFEB-4B0A-4FD6-846B-FC446CF8DD9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3473264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Molasali" TargetMode="External"/><Relationship Id="rId3" Type="http://schemas.openxmlformats.org/officeDocument/2006/relationships/hyperlink" Target="mailto:atidje05@gmail.com" TargetMode="External"/><Relationship Id="rId7" Type="http://schemas.openxmlformats.org/officeDocument/2006/relationships/hyperlink" Target="mailto:selinmolasali10@gmail.com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CipherXXX/" TargetMode="External"/><Relationship Id="rId5" Type="http://schemas.openxmlformats.org/officeDocument/2006/relationships/hyperlink" Target="mailto:valentinhadjiev4@gmail.com" TargetMode="External"/><Relationship Id="rId4" Type="http://schemas.openxmlformats.org/officeDocument/2006/relationships/hyperlink" Target="https://github.com/atidzhe75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387532" cy="69528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38141"/>
            <a:ext cx="5063137" cy="830292"/>
          </a:xfrm>
        </p:spPr>
        <p:txBody>
          <a:bodyPr>
            <a:noAutofit/>
          </a:bodyPr>
          <a:lstStyle/>
          <a:p>
            <a:r>
              <a:rPr lang="bg-BG" sz="60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tx1">
                    <a:lumMod val="95000"/>
                  </a:schemeClr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Парктроник</a:t>
            </a:r>
            <a:r>
              <a:rPr lang="bg-BG" sz="60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tx1">
                    <a:lumMod val="95000"/>
                  </a:schemeClr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/>
            </a:r>
            <a:br>
              <a:rPr lang="bg-BG" sz="60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tx1">
                    <a:lumMod val="95000"/>
                  </a:schemeClr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</a:br>
            <a:endParaRPr lang="bg-BG" sz="60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solidFill>
                <a:schemeClr val="tx1">
                  <a:lumMod val="95000"/>
                </a:schemeClr>
              </a:solid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5625" y="4661138"/>
            <a:ext cx="5158027" cy="2017145"/>
          </a:xfrm>
        </p:spPr>
        <p:txBody>
          <a:bodyPr/>
          <a:lstStyle/>
          <a:p>
            <a:pPr marL="0" indent="0">
              <a:buNone/>
            </a:pPr>
            <a:r>
              <a:rPr lang="bg-BG" dirty="0"/>
              <a:t>Участници в проекта</a:t>
            </a:r>
            <a:r>
              <a:rPr lang="bg-BG" dirty="0" smtClean="0"/>
              <a:t>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2000" dirty="0"/>
              <a:t>Атидже Джебир, </a:t>
            </a:r>
            <a:endParaRPr lang="bg-BG" sz="2000" dirty="0" smtClean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2000" dirty="0" smtClean="0"/>
              <a:t>Валентин </a:t>
            </a:r>
            <a:r>
              <a:rPr lang="bg-BG" sz="2000" dirty="0"/>
              <a:t>Хаджиев и </a:t>
            </a:r>
            <a:endParaRPr lang="bg-BG" sz="2000" dirty="0" smtClean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2000" dirty="0" smtClean="0"/>
              <a:t>Селин </a:t>
            </a:r>
            <a:r>
              <a:rPr lang="bg-BG" sz="2000" dirty="0"/>
              <a:t>Моласали</a:t>
            </a:r>
            <a:endParaRPr lang="bg-BG" sz="2000" dirty="0" smtClean="0"/>
          </a:p>
          <a:p>
            <a:pPr marL="0" indent="0">
              <a:buNone/>
            </a:pP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489222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3057" cy="68585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8905" y="724619"/>
            <a:ext cx="6668218" cy="1752599"/>
          </a:xfrm>
        </p:spPr>
        <p:txBody>
          <a:bodyPr>
            <a:normAutofit/>
          </a:bodyPr>
          <a:lstStyle/>
          <a:p>
            <a:r>
              <a:rPr lang="bg-BG" sz="4400" dirty="0"/>
              <a:t>Описание на проекта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7058" y="2477218"/>
            <a:ext cx="10018713" cy="3124201"/>
          </a:xfr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pPr marL="0" indent="0">
              <a:buNone/>
            </a:pPr>
            <a:r>
              <a:rPr lang="ru-RU" dirty="0"/>
              <a:t>Parktronic е ардуино проект с цел предотвратяване на опасности при паркиране на кола. За тази цел е нужно да се активира ултразвуковия сензор за разстояние. Според това на какво разстояние е опасността се активират лампички със съответните цветове за разстоянието и звуков сигнал, в случай, че опасността е в прекалена близост.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720477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713" y="0"/>
            <a:ext cx="12193057" cy="68585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bg-BG" sz="4400" dirty="0"/>
              <a:t>Съставни части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1" y="2438399"/>
            <a:ext cx="8178477" cy="3404156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Arduino </a:t>
            </a:r>
            <a:r>
              <a:rPr lang="en-US" dirty="0"/>
              <a:t>Uno R3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Breadboard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Ultrasonic </a:t>
            </a:r>
            <a:r>
              <a:rPr lang="en-US" dirty="0"/>
              <a:t>Distance Sensor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Piezo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LED </a:t>
            </a:r>
            <a:r>
              <a:rPr lang="en-US" dirty="0"/>
              <a:t>– x6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1k</a:t>
            </a:r>
            <a:r>
              <a:rPr lang="el-GR" dirty="0"/>
              <a:t>Ω </a:t>
            </a:r>
            <a:r>
              <a:rPr lang="en-US" dirty="0"/>
              <a:t>Resistor – x7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123426" y="5752382"/>
            <a:ext cx="3209027" cy="4155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215068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594"/>
            <a:ext cx="12193057" cy="685859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1534" y="546260"/>
            <a:ext cx="3209405" cy="233527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414688">
            <a:off x="6005765" y="3638955"/>
            <a:ext cx="2664225" cy="265898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96110" y="3731760"/>
            <a:ext cx="2664124" cy="265592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27488" y="1400391"/>
            <a:ext cx="3040698" cy="164021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24377" y="4383750"/>
            <a:ext cx="2078916" cy="156071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981062">
            <a:off x="8652338" y="1028122"/>
            <a:ext cx="2993395" cy="166435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782436" y="3037150"/>
            <a:ext cx="2287602" cy="430887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>
            <a:spAutoFit/>
          </a:bodyPr>
          <a:lstStyle/>
          <a:p>
            <a:pPr lvl="0" algn="ctr"/>
            <a:r>
              <a:rPr lang="en-US" sz="2200" b="1" dirty="0"/>
              <a:t>Arduino Uno </a:t>
            </a:r>
            <a:r>
              <a:rPr lang="en-US" sz="2200" b="1" dirty="0" smtClean="0"/>
              <a:t>R3</a:t>
            </a:r>
            <a:endParaRPr lang="bg-BG" sz="22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6580302" y="6065383"/>
            <a:ext cx="1816480" cy="430887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200" b="1" dirty="0" smtClean="0"/>
              <a:t>Breadboard</a:t>
            </a:r>
            <a:endParaRPr lang="en-US" sz="22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8784023" y="3040601"/>
            <a:ext cx="2730023" cy="430887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200" b="1" dirty="0" smtClean="0"/>
              <a:t>1k</a:t>
            </a:r>
            <a:r>
              <a:rPr lang="el-GR" sz="2200" b="1" dirty="0" smtClean="0"/>
              <a:t>Ω </a:t>
            </a:r>
            <a:r>
              <a:rPr lang="en-US" sz="2200" b="1" dirty="0" smtClean="0"/>
              <a:t>Resistor – x7</a:t>
            </a:r>
            <a:endParaRPr lang="en-US" sz="22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9313892" y="6065382"/>
            <a:ext cx="1670283" cy="430887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200" b="1" dirty="0" smtClean="0"/>
              <a:t>LED – x6</a:t>
            </a:r>
            <a:endParaRPr lang="en-US" sz="22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6314020" y="3037150"/>
            <a:ext cx="1267633" cy="430887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200" b="1" dirty="0" smtClean="0"/>
              <a:t>Piezo</a:t>
            </a:r>
            <a:endParaRPr lang="en-US" sz="22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2277851" y="6065384"/>
            <a:ext cx="3642554" cy="430887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>
            <a:spAutoFit/>
          </a:bodyPr>
          <a:lstStyle/>
          <a:p>
            <a:r>
              <a:rPr lang="en-US" sz="2200" b="1" dirty="0" smtClean="0"/>
              <a:t>Ultrasonic Distance Sensor</a:t>
            </a:r>
            <a:endParaRPr 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3242685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57" y="0"/>
            <a:ext cx="12193057" cy="68585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364259"/>
            <a:ext cx="10018713" cy="1752599"/>
          </a:xfrm>
        </p:spPr>
        <p:txBody>
          <a:bodyPr>
            <a:normAutofit/>
          </a:bodyPr>
          <a:lstStyle/>
          <a:p>
            <a:r>
              <a:rPr lang="bg-BG" sz="4400" dirty="0"/>
              <a:t>Електрическа схема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1302" y="2116858"/>
            <a:ext cx="7104728" cy="4634259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426143748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29" y="-297"/>
            <a:ext cx="12193057" cy="68585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6642" y="323643"/>
            <a:ext cx="10018713" cy="1752599"/>
          </a:xfrm>
        </p:spPr>
        <p:txBody>
          <a:bodyPr>
            <a:normAutofit/>
          </a:bodyPr>
          <a:lstStyle/>
          <a:p>
            <a:r>
              <a:rPr lang="bg-BG" sz="4400" dirty="0"/>
              <a:t>Блок схема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0391" y="1925082"/>
            <a:ext cx="6686550" cy="479107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3452902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29" y="-297"/>
            <a:ext cx="12193057" cy="68585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bg-BG" dirty="0" smtClean="0"/>
              <a:t>	БЛАГОДАРИМ ЗА ВНИМАНИЕТО!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8598" y="2268747"/>
            <a:ext cx="6572762" cy="399402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bg-BG" dirty="0"/>
              <a:t>Автори</a:t>
            </a:r>
          </a:p>
          <a:p>
            <a:r>
              <a:rPr lang="bg-BG" dirty="0"/>
              <a:t>Атидже Джебир</a:t>
            </a:r>
          </a:p>
          <a:p>
            <a:r>
              <a:rPr lang="en-US" dirty="0"/>
              <a:t>Email</a:t>
            </a:r>
            <a:r>
              <a:rPr lang="bg-BG" dirty="0"/>
              <a:t> – </a:t>
            </a:r>
            <a:r>
              <a:rPr lang="en-US" u="sng" dirty="0" err="1">
                <a:hlinkClick r:id="rId3"/>
              </a:rPr>
              <a:t>atidje</a:t>
            </a:r>
            <a:r>
              <a:rPr lang="bg-BG" u="sng" dirty="0">
                <a:hlinkClick r:id="rId3"/>
              </a:rPr>
              <a:t>05@</a:t>
            </a:r>
            <a:r>
              <a:rPr lang="en-US" u="sng" dirty="0" err="1">
                <a:hlinkClick r:id="rId3"/>
              </a:rPr>
              <a:t>gmail</a:t>
            </a:r>
            <a:r>
              <a:rPr lang="bg-BG" u="sng" dirty="0">
                <a:hlinkClick r:id="rId3"/>
              </a:rPr>
              <a:t>.</a:t>
            </a:r>
            <a:r>
              <a:rPr lang="en-US" u="sng" dirty="0">
                <a:hlinkClick r:id="rId3"/>
              </a:rPr>
              <a:t>com</a:t>
            </a:r>
            <a:endParaRPr lang="bg-BG" dirty="0"/>
          </a:p>
          <a:p>
            <a:r>
              <a:rPr lang="en-US" dirty="0"/>
              <a:t>GitHub</a:t>
            </a:r>
            <a:r>
              <a:rPr lang="bg-BG" dirty="0"/>
              <a:t> - </a:t>
            </a:r>
            <a:r>
              <a:rPr lang="en-US" u="sng" dirty="0">
                <a:hlinkClick r:id="rId4"/>
              </a:rPr>
              <a:t>https</a:t>
            </a:r>
            <a:r>
              <a:rPr lang="bg-BG" u="sng" dirty="0">
                <a:hlinkClick r:id="rId4"/>
              </a:rPr>
              <a:t>://</a:t>
            </a:r>
            <a:r>
              <a:rPr lang="en-US" u="sng" dirty="0" err="1">
                <a:hlinkClick r:id="rId4"/>
              </a:rPr>
              <a:t>github</a:t>
            </a:r>
            <a:r>
              <a:rPr lang="bg-BG" u="sng" dirty="0">
                <a:hlinkClick r:id="rId4"/>
              </a:rPr>
              <a:t>.</a:t>
            </a:r>
            <a:r>
              <a:rPr lang="en-US" u="sng" dirty="0">
                <a:hlinkClick r:id="rId4"/>
              </a:rPr>
              <a:t>com</a:t>
            </a:r>
            <a:r>
              <a:rPr lang="bg-BG" u="sng" dirty="0">
                <a:hlinkClick r:id="rId4"/>
              </a:rPr>
              <a:t>/</a:t>
            </a:r>
            <a:r>
              <a:rPr lang="en-US" u="sng" dirty="0" err="1">
                <a:hlinkClick r:id="rId4"/>
              </a:rPr>
              <a:t>atidzhe</a:t>
            </a:r>
            <a:r>
              <a:rPr lang="bg-BG" u="sng" dirty="0">
                <a:hlinkClick r:id="rId4"/>
              </a:rPr>
              <a:t>75</a:t>
            </a:r>
            <a:r>
              <a:rPr lang="bg-BG" dirty="0"/>
              <a:t> </a:t>
            </a:r>
          </a:p>
          <a:p>
            <a:r>
              <a:rPr lang="bg-BG" dirty="0"/>
              <a:t>Валентин Хаджиев </a:t>
            </a:r>
          </a:p>
          <a:p>
            <a:r>
              <a:rPr lang="en-US" dirty="0" smtClean="0"/>
              <a:t>Email – </a:t>
            </a:r>
            <a:r>
              <a:rPr lang="bg-BG" u="sng" dirty="0" smtClean="0">
                <a:hlinkClick r:id="rId5"/>
              </a:rPr>
              <a:t>valentinhadjiev4@gmail.com</a:t>
            </a:r>
            <a:endParaRPr lang="en-US" dirty="0" smtClean="0"/>
          </a:p>
          <a:p>
            <a:r>
              <a:rPr lang="en-US" dirty="0" smtClean="0"/>
              <a:t>GitHub </a:t>
            </a:r>
            <a:r>
              <a:rPr lang="en-US" dirty="0"/>
              <a:t>– </a:t>
            </a:r>
            <a:r>
              <a:rPr lang="en-US" dirty="0">
                <a:hlinkClick r:id="rId6"/>
              </a:rPr>
              <a:t>https://github.com/CipherXXX</a:t>
            </a:r>
            <a:r>
              <a:rPr lang="en-US" dirty="0" smtClean="0">
                <a:hlinkClick r:id="rId6"/>
              </a:rPr>
              <a:t>/</a:t>
            </a:r>
            <a:r>
              <a:rPr lang="bg-BG" dirty="0" smtClean="0"/>
              <a:t> </a:t>
            </a:r>
          </a:p>
          <a:p>
            <a:r>
              <a:rPr lang="bg-BG" dirty="0" smtClean="0"/>
              <a:t>Селин </a:t>
            </a:r>
            <a:r>
              <a:rPr lang="bg-BG" dirty="0"/>
              <a:t>Моласали</a:t>
            </a:r>
          </a:p>
          <a:p>
            <a:r>
              <a:rPr lang="en-US" dirty="0"/>
              <a:t>Email</a:t>
            </a:r>
            <a:r>
              <a:rPr lang="bg-BG" dirty="0"/>
              <a:t> – </a:t>
            </a:r>
            <a:r>
              <a:rPr lang="en-US" u="sng" dirty="0" err="1">
                <a:hlinkClick r:id="rId7"/>
              </a:rPr>
              <a:t>selinmolasali</a:t>
            </a:r>
            <a:r>
              <a:rPr lang="bg-BG" u="sng" dirty="0">
                <a:hlinkClick r:id="rId7"/>
              </a:rPr>
              <a:t>10@</a:t>
            </a:r>
            <a:r>
              <a:rPr lang="en-US" u="sng" dirty="0" err="1">
                <a:hlinkClick r:id="rId7"/>
              </a:rPr>
              <a:t>gmail</a:t>
            </a:r>
            <a:r>
              <a:rPr lang="bg-BG" u="sng" dirty="0">
                <a:hlinkClick r:id="rId7"/>
              </a:rPr>
              <a:t>.</a:t>
            </a:r>
            <a:r>
              <a:rPr lang="en-US" u="sng" dirty="0">
                <a:hlinkClick r:id="rId7"/>
              </a:rPr>
              <a:t>com</a:t>
            </a:r>
            <a:r>
              <a:rPr lang="en-US" dirty="0"/>
              <a:t> </a:t>
            </a:r>
            <a:endParaRPr lang="bg-BG" dirty="0"/>
          </a:p>
          <a:p>
            <a:r>
              <a:rPr lang="en-US" dirty="0"/>
              <a:t>GitHub - </a:t>
            </a:r>
            <a:r>
              <a:rPr lang="en-US" u="sng" dirty="0">
                <a:hlinkClick r:id="rId8"/>
              </a:rPr>
              <a:t>https://github.com/Molasali</a:t>
            </a:r>
            <a:r>
              <a:rPr lang="en-US" dirty="0"/>
              <a:t> </a:t>
            </a:r>
            <a:endParaRPr lang="bg-BG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545480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ythrough dir="ou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Custom 5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Cambria">
      <a:maj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4509</TotalTime>
  <Words>156</Words>
  <Application>Microsoft Office PowerPoint</Application>
  <PresentationFormat>Widescreen</PresentationFormat>
  <Paragraphs>33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Cambria</vt:lpstr>
      <vt:lpstr>Parallax</vt:lpstr>
      <vt:lpstr>Парктроник </vt:lpstr>
      <vt:lpstr>Описание на проекта</vt:lpstr>
      <vt:lpstr>Съставни части</vt:lpstr>
      <vt:lpstr>PowerPoint Presentation</vt:lpstr>
      <vt:lpstr>Електрическа схема</vt:lpstr>
      <vt:lpstr>Блок схема</vt:lpstr>
      <vt:lpstr>  БЛАГОДАРИМ ЗА ВНИМАНИЕТО!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SELIN</dc:creator>
  <cp:lastModifiedBy>SELIN</cp:lastModifiedBy>
  <cp:revision>23</cp:revision>
  <dcterms:created xsi:type="dcterms:W3CDTF">2023-05-09T17:15:25Z</dcterms:created>
  <dcterms:modified xsi:type="dcterms:W3CDTF">2023-05-12T20:39:46Z</dcterms:modified>
</cp:coreProperties>
</file>