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3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41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821" y="475218"/>
            <a:ext cx="7380849" cy="2509468"/>
          </a:xfrm>
        </p:spPr>
        <p:txBody>
          <a:bodyPr>
            <a:noAutofit/>
          </a:bodyPr>
          <a:lstStyle/>
          <a:p>
            <a:pPr algn="ctr"/>
            <a:r>
              <a:rPr sz="4800" b="1" dirty="0" err="1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Joyish</a:t>
            </a:r>
            <a:r>
              <a:rPr sz="4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Animal Care </a:t>
            </a:r>
            <a:r>
              <a:rPr sz="4800" b="1" dirty="0">
                <a:ln w="6350">
                  <a:noFill/>
                </a:ln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Campaign</a:t>
            </a:r>
            <a:r>
              <a:rPr sz="4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4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sz="4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1805353" y="3049240"/>
            <a:ext cx="5852160" cy="849897"/>
          </a:xfrm>
        </p:spPr>
        <p:txBody>
          <a:bodyPr/>
          <a:lstStyle/>
          <a:p>
            <a:pPr algn="ctr"/>
            <a:r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Bringing Joy to Every Paw and Tail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84E251-949C-4F6C-AAD9-F13EF27C7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3542" y="3833379"/>
            <a:ext cx="7047914" cy="293406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95" y="518034"/>
            <a:ext cx="6589200" cy="973141"/>
          </a:xfrm>
        </p:spPr>
        <p:txBody>
          <a:bodyPr>
            <a:normAutofit/>
          </a:bodyPr>
          <a:lstStyle/>
          <a:p>
            <a:pPr algn="ctr"/>
            <a:r>
              <a:rPr sz="4800" b="1" dirty="0">
                <a:ln w="6350">
                  <a:noFill/>
                </a:ln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</a:t>
            </a:r>
            <a:r>
              <a:rPr sz="4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1400" y="1657346"/>
            <a:ext cx="6695147" cy="1844451"/>
          </a:xfrm>
        </p:spPr>
        <p:txBody>
          <a:bodyPr>
            <a:normAutofit/>
          </a:bodyPr>
          <a:lstStyle/>
          <a:p>
            <a:pPr algn="just"/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Joyish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Animal Care exists to provide joyful, loving, and expert care for pets.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 to become a trusted name in animal wellness, grooming and personalized care services.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B97FB9-8C68-4AFC-9619-6C99AB216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5581" y="3625952"/>
            <a:ext cx="6695147" cy="3197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457" y="441230"/>
            <a:ext cx="6589199" cy="1486044"/>
          </a:xfrm>
        </p:spPr>
        <p:txBody>
          <a:bodyPr>
            <a:noAutofit/>
          </a:bodyPr>
          <a:lstStyle/>
          <a:p>
            <a:pPr algn="ctr"/>
            <a:r>
              <a:rPr sz="4800" b="1" dirty="0">
                <a:ln w="6350">
                  <a:noFill/>
                </a:ln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Campaign Strategy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Goal: Awareness &amp; Conversion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Message: Bringing Joy to Every Paw and Tail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Breakdown: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Awareness: Pet tips, fun reels, and educational content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Consideration: Testimonials and behind-the-scenes care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CTAs, discount posts, email sequences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981" y="485194"/>
            <a:ext cx="6589200" cy="881133"/>
          </a:xfrm>
        </p:spPr>
        <p:txBody>
          <a:bodyPr>
            <a:normAutofit/>
          </a:bodyPr>
          <a:lstStyle/>
          <a:p>
            <a:pPr algn="ctr"/>
            <a:r>
              <a:rPr sz="4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</a:t>
            </a:r>
            <a:r>
              <a:rPr lang="en-US" sz="4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Headlines</a:t>
            </a:r>
            <a:endParaRPr sz="4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1418691"/>
            <a:ext cx="6737350" cy="2773481"/>
          </a:xfrm>
        </p:spPr>
        <p:txBody>
          <a:bodyPr>
            <a:normAutofit/>
          </a:bodyPr>
          <a:lstStyle/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1: Meet 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Joyish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Intro Reel (Instagram Reels)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2: Behind the Scenes of Pet Care (</a:t>
            </a:r>
            <a:r>
              <a:rPr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/Instagram)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3: Pet Health Tips Carousel (Instagram/LinkedIn)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4: Customer Testimonial (Facebook Carousel)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5: 15% Discount Promo (Static + Email)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18FB37-B6AE-40CF-9B3A-E4B361C44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67951" y="4164036"/>
            <a:ext cx="6949437" cy="255629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050" y="441229"/>
            <a:ext cx="6589199" cy="142977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Weeks </a:t>
            </a:r>
            <a:r>
              <a:rPr sz="4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Campaign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279" y="1871002"/>
            <a:ext cx="6591985" cy="3648222"/>
          </a:xfrm>
        </p:spPr>
        <p:txBody>
          <a:bodyPr>
            <a:noAutofit/>
          </a:bodyPr>
          <a:lstStyle/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 – Awareness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Reels, Brand Story, Pet Fun Facts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 – Engagement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Polls, BTS Videos, Q&amp;A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 – Consideration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Testimonials, Educational Tips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– Conversion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Offers, Booking CTA, Email Campaign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914" y="624110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sz="48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5200" y="1517728"/>
            <a:ext cx="6589200" cy="2730715"/>
          </a:xfrm>
        </p:spPr>
        <p:txBody>
          <a:bodyPr>
            <a:normAutofit lnSpcReduction="10000"/>
          </a:bodyPr>
          <a:lstStyle/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brand awareness through social reach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in email subscribers and leads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bookings from discount and testimonial-driven trust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engagement through polls and reels</a:t>
            </a:r>
          </a:p>
          <a:p>
            <a:pPr algn="just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emotional connection with pet-loving audience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4C3516-10D4-4FAB-8E52-14E9256536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49305" y="4211694"/>
            <a:ext cx="6794695" cy="25830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247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Tahoma</vt:lpstr>
      <vt:lpstr>Times New Roman</vt:lpstr>
      <vt:lpstr>Wingdings 3</vt:lpstr>
      <vt:lpstr>Wisp</vt:lpstr>
      <vt:lpstr>Joyish Animal Care Campaign  Pitch Deck</vt:lpstr>
      <vt:lpstr>Brand Goal</vt:lpstr>
      <vt:lpstr>Campaign Strategy Overview</vt:lpstr>
      <vt:lpstr>Content Headlines</vt:lpstr>
      <vt:lpstr>4 Weeks Campaign Timeline</vt:lpstr>
      <vt:lpstr>Expected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Joyish Animal Care – Campaign Pitch Deck</dc:title>
  <dc:subject/>
  <dc:creator/>
  <cp:keywords/>
  <dc:description>generated using python-pptx</dc:description>
  <cp:lastModifiedBy>FAGBOLA ABIODUN</cp:lastModifiedBy>
  <cp:revision>28</cp:revision>
  <dcterms:created xsi:type="dcterms:W3CDTF">2013-01-27T09:14:16Z</dcterms:created>
  <dcterms:modified xsi:type="dcterms:W3CDTF">2025-07-04T06:05:10Z</dcterms:modified>
  <cp:category/>
</cp:coreProperties>
</file>