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3992D-C7B4-1D97-9939-120039130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1B4CD7-1D6F-C120-0978-12B9ADB18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76750-2864-5849-4CC4-0EA75FE1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35-BBC3-4984-9995-F4950D6B450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974AB-C740-AA57-E429-887FEEFD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A595F-CF29-C359-A6C4-2D0B6C74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7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C66C1-DFBD-E47B-34FB-B79CB2C7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5BE2C0-2835-3EB9-934D-5E0DC09CA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94474-4C04-D31C-05C4-2AE5663D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35-BBC3-4984-9995-F4950D6B450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27B2F-A191-B415-E3C0-B0852C68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68D92-88E5-3CCD-482D-201CE4DB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21C979-0803-D7F6-BFEF-AD76CF709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1102A5-030A-1A8A-B9F2-5360CF1C8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3F58C-7152-7927-886E-55FEA711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35-BBC3-4984-9995-F4950D6B450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B008A-ED97-C688-D197-35CC4E37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91BFC-16CC-E363-A70D-5DDF8036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5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FA828-BF99-6B9E-94B5-ED3700E2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75128-71A3-AE75-911A-D35E7A79C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8ACBE-9C10-1478-AF47-6E58EFC8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35-BBC3-4984-9995-F4950D6B450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23BAA-AC15-5402-0F7C-F7AB8E86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961EB-C844-D525-4E34-5A739444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17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6CAD5-54D1-54E7-8162-8A6C6E35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D690AC-62ED-B978-DD1D-85371936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521DD-31CD-0629-13AA-1E6AA15A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35-BBC3-4984-9995-F4950D6B450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9C9DE-0B01-52D2-9DB9-FE7644CA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39311-3CA5-F05D-BDFE-0C1E29C9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6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C0F1B-DAE6-7DF3-BB63-01D7C348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03D08-AF1C-5FA3-E136-FDD83588B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8002E-C304-7670-1F38-16C865C51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37B42E-643D-EB38-A365-4E414E1C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35-BBC3-4984-9995-F4950D6B450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D9AF0-7D9E-315F-FD4A-A825B2EA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0403A-7384-AB71-27F4-BF48D16B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0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2E392-1A20-C8F0-79C6-B0A1AE9F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5602A-1410-41B3-2CF4-E1C08EBF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0A7AFE-9825-9297-E16C-93874749F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2EF09D-E4D0-B9D1-A681-F53FDFCD5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D7014E-93B0-A001-ECAE-8D7E70DDA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96C832-718A-AB92-999A-967A8CF8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35-BBC3-4984-9995-F4950D6B450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68B93D-7EDD-704F-54F3-E72ED652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0C62E1-262D-E560-27C0-02376CD7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8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800B0-0290-D207-5A75-7D4F9B7A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E0C327-A8D1-F833-9341-3337CCBC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35-BBC3-4984-9995-F4950D6B450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20CDF6-A3EB-BDCC-0F07-CD2457AA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34A019-EA32-08E6-59BF-B757B49A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93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FF839B-09C9-5FD3-14CE-29C927E6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35-BBC3-4984-9995-F4950D6B450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00D6D2-3160-74DC-C5C2-EC0BEC28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6A34FD-FA92-19AB-AF8C-B08788ED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4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E0C39-6825-1D23-3F52-D1C0305B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030A2-7D17-3D46-DD60-C664EFEC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5BDBC1-1ECB-4D2F-6572-831E7FD15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C1C76-BC2A-DBD2-7B6B-44C77964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35-BBC3-4984-9995-F4950D6B450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8D26A-5882-198F-E444-93E20B1C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1997A4-C735-BE8F-BF83-497F2D42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F87CC-A58A-41BA-24A0-C46FB851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BCE1FE-3CD7-6439-836E-E5A43B418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D6D9D7-9591-B958-348F-E23634BBB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88B9C-4ECE-3C7E-FFDF-1B352E0C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7A35-BBC3-4984-9995-F4950D6B450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1C96AD-B592-EABD-82D2-32EA8417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A4411-192B-E4C8-2804-6BDF096B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0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6EBD21-3374-D56F-0D8D-026089CC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0ACD3F-2065-43E7-05D0-D7A44A81B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456BC-5165-8CEE-99C5-E22B488A2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87A35-BBC3-4984-9995-F4950D6B4508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33032-BEA8-D6FC-E31A-B3E7A5677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332E5-6254-178B-D9ED-7595DD38A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41C1-2B35-4F32-B820-6BADCB29C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9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신발류, 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7F370EE7-9DBA-E92D-93E5-90F73047A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5"/>
          <a:stretch/>
        </p:blipFill>
        <p:spPr>
          <a:xfrm>
            <a:off x="0" y="2046406"/>
            <a:ext cx="6943344" cy="48115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1C613B-9EE2-133C-C267-ED54C11C4BB6}"/>
              </a:ext>
            </a:extLst>
          </p:cNvPr>
          <p:cNvSpPr/>
          <p:nvPr/>
        </p:nvSpPr>
        <p:spPr>
          <a:xfrm>
            <a:off x="3078481" y="0"/>
            <a:ext cx="9113520" cy="6858000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7B05C-CB25-8761-E535-74CBD1F30AE0}"/>
              </a:ext>
            </a:extLst>
          </p:cNvPr>
          <p:cNvSpPr txBox="1"/>
          <p:nvPr/>
        </p:nvSpPr>
        <p:spPr>
          <a:xfrm>
            <a:off x="7382256" y="2834640"/>
            <a:ext cx="413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/>
              <a:t>HR </a:t>
            </a:r>
            <a:r>
              <a:rPr lang="ko-KR" altLang="en-US" sz="4800"/>
              <a:t>보드 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33CF4-F51E-1258-9685-A44A471DA958}"/>
              </a:ext>
            </a:extLst>
          </p:cNvPr>
          <p:cNvSpPr txBox="1"/>
          <p:nvPr/>
        </p:nvSpPr>
        <p:spPr>
          <a:xfrm>
            <a:off x="9447276" y="3942095"/>
            <a:ext cx="1683473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/>
              <a:t>미소정보기술</a:t>
            </a:r>
            <a:endParaRPr lang="en-US" altLang="ko-KR" sz="1400"/>
          </a:p>
          <a:p>
            <a:pPr algn="r">
              <a:lnSpc>
                <a:spcPct val="150000"/>
              </a:lnSpc>
            </a:pPr>
            <a:r>
              <a:rPr lang="ko-KR" altLang="en-US" sz="1400"/>
              <a:t>뉴미디어 사업본부</a:t>
            </a:r>
            <a:endParaRPr lang="en-US" altLang="ko-KR" sz="1400"/>
          </a:p>
          <a:p>
            <a:pPr algn="r">
              <a:lnSpc>
                <a:spcPct val="150000"/>
              </a:lnSpc>
            </a:pPr>
            <a:r>
              <a:rPr lang="ko-KR" altLang="en-US" sz="1400"/>
              <a:t>임종민</a:t>
            </a:r>
          </a:p>
        </p:txBody>
      </p:sp>
      <p:pic>
        <p:nvPicPr>
          <p:cNvPr id="7" name="그림 6" descr="폰트, 그래픽, 그래픽 디자인, 로고이(가) 표시된 사진">
            <a:extLst>
              <a:ext uri="{FF2B5EF4-FFF2-40B4-BE49-F238E27FC236}">
                <a16:creationId xmlns:a16="http://schemas.microsoft.com/office/drawing/2014/main" id="{C8EE41D2-50C6-B073-CAA3-92DEF0EF1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137" y="6170432"/>
            <a:ext cx="1756668" cy="4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신발류, 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7F370EE7-9DBA-E92D-93E5-90F7304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041400"/>
            <a:ext cx="7950200" cy="477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3DD004-0530-C7D3-C7C9-E90B698BF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그래픽 디자인, 로고이(가) 표시된 사진">
            <a:extLst>
              <a:ext uri="{FF2B5EF4-FFF2-40B4-BE49-F238E27FC236}">
                <a16:creationId xmlns:a16="http://schemas.microsoft.com/office/drawing/2014/main" id="{F351FD3D-916B-86E2-33D9-0D1C26D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3" y="6202300"/>
            <a:ext cx="1639261" cy="444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6CF4E-32CC-23F0-9554-7D66C71F2B9F}"/>
              </a:ext>
            </a:extLst>
          </p:cNvPr>
          <p:cNvSpPr txBox="1"/>
          <p:nvPr/>
        </p:nvSpPr>
        <p:spPr>
          <a:xfrm>
            <a:off x="530352" y="660302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기능 정의서 및 </a:t>
            </a:r>
            <a:r>
              <a:rPr lang="en-US" altLang="ko-KR"/>
              <a:t>DB</a:t>
            </a:r>
            <a:r>
              <a:rPr lang="ko-KR" altLang="en-US"/>
              <a:t>설계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E09F5F-65BD-0BA3-1A19-84431453A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63" y="1689936"/>
            <a:ext cx="4611137" cy="37842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FAFA23-D047-E423-3CF1-1B5497F7E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560" y="1689936"/>
            <a:ext cx="6688120" cy="378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8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신발류, 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7F370EE7-9DBA-E92D-93E5-90F7304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041400"/>
            <a:ext cx="7950200" cy="477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3DD004-0530-C7D3-C7C9-E90B698BF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그래픽 디자인, 로고이(가) 표시된 사진">
            <a:extLst>
              <a:ext uri="{FF2B5EF4-FFF2-40B4-BE49-F238E27FC236}">
                <a16:creationId xmlns:a16="http://schemas.microsoft.com/office/drawing/2014/main" id="{F351FD3D-916B-86E2-33D9-0D1C26D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3" y="6202300"/>
            <a:ext cx="1639261" cy="444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6CF4E-32CC-23F0-9554-7D66C71F2B9F}"/>
              </a:ext>
            </a:extLst>
          </p:cNvPr>
          <p:cNvSpPr txBox="1"/>
          <p:nvPr/>
        </p:nvSpPr>
        <p:spPr>
          <a:xfrm>
            <a:off x="585216" y="4023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 구성</a:t>
            </a:r>
          </a:p>
        </p:txBody>
      </p:sp>
      <p:pic>
        <p:nvPicPr>
          <p:cNvPr id="13" name="그림 12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41D540FB-93C1-DC9D-ADFD-6037765DB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38018"/>
            <a:ext cx="5648297" cy="3203940"/>
          </a:xfrm>
          <a:prstGeom prst="rect">
            <a:avLst/>
          </a:prstGeom>
        </p:spPr>
      </p:pic>
      <p:pic>
        <p:nvPicPr>
          <p:cNvPr id="15" name="그림 1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A7097819-8BB2-5030-64C0-323BE30F3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015" y="1638018"/>
            <a:ext cx="5654401" cy="32039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70E4E8-D436-BCC5-B8BC-387C10B5B9BD}"/>
              </a:ext>
            </a:extLst>
          </p:cNvPr>
          <p:cNvSpPr txBox="1"/>
          <p:nvPr/>
        </p:nvSpPr>
        <p:spPr>
          <a:xfrm>
            <a:off x="304800" y="1359408"/>
            <a:ext cx="5357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/>
              <a:t>홈 화면</a:t>
            </a:r>
            <a:r>
              <a:rPr lang="en-US" altLang="ko-KR" sz="700"/>
              <a:t>1</a:t>
            </a:r>
            <a:endParaRPr lang="ko-KR" altLang="en-US" sz="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322B6A-143F-636C-44B4-6B7390D08478}"/>
              </a:ext>
            </a:extLst>
          </p:cNvPr>
          <p:cNvSpPr txBox="1"/>
          <p:nvPr/>
        </p:nvSpPr>
        <p:spPr>
          <a:xfrm>
            <a:off x="6380119" y="1359407"/>
            <a:ext cx="5357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/>
              <a:t>홈 화면</a:t>
            </a:r>
            <a:r>
              <a:rPr lang="en-US" altLang="ko-KR" sz="700"/>
              <a:t>2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182983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신발류, 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7F370EE7-9DBA-E92D-93E5-90F7304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041400"/>
            <a:ext cx="7950200" cy="477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3DD004-0530-C7D3-C7C9-E90B698BF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그래픽 디자인, 로고이(가) 표시된 사진">
            <a:extLst>
              <a:ext uri="{FF2B5EF4-FFF2-40B4-BE49-F238E27FC236}">
                <a16:creationId xmlns:a16="http://schemas.microsoft.com/office/drawing/2014/main" id="{F351FD3D-916B-86E2-33D9-0D1C26D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3" y="6202300"/>
            <a:ext cx="1639261" cy="444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6CF4E-32CC-23F0-9554-7D66C71F2B9F}"/>
              </a:ext>
            </a:extLst>
          </p:cNvPr>
          <p:cNvSpPr txBox="1"/>
          <p:nvPr/>
        </p:nvSpPr>
        <p:spPr>
          <a:xfrm>
            <a:off x="585216" y="4023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 구성</a:t>
            </a:r>
          </a:p>
        </p:txBody>
      </p:sp>
      <p:pic>
        <p:nvPicPr>
          <p:cNvPr id="7" name="그림 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B41A903D-A005-0205-3C39-4AB52B0F5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488" y="1408015"/>
            <a:ext cx="8071612" cy="457317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02EBD2-CB77-0F1E-FA75-6BC2E3C06B1B}"/>
              </a:ext>
            </a:extLst>
          </p:cNvPr>
          <p:cNvSpPr/>
          <p:nvPr/>
        </p:nvSpPr>
        <p:spPr>
          <a:xfrm>
            <a:off x="2042160" y="2097024"/>
            <a:ext cx="463296" cy="103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00E10-3DC0-6E19-D70B-D76C01D93C71}"/>
              </a:ext>
            </a:extLst>
          </p:cNvPr>
          <p:cNvSpPr txBox="1"/>
          <p:nvPr/>
        </p:nvSpPr>
        <p:spPr>
          <a:xfrm>
            <a:off x="1873552" y="111698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인원 목록</a:t>
            </a:r>
          </a:p>
        </p:txBody>
      </p:sp>
    </p:spTree>
    <p:extLst>
      <p:ext uri="{BB962C8B-B14F-4D97-AF65-F5344CB8AC3E}">
        <p14:creationId xmlns:p14="http://schemas.microsoft.com/office/powerpoint/2010/main" val="67091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신발류, 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7F370EE7-9DBA-E92D-93E5-90F7304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041400"/>
            <a:ext cx="7950200" cy="477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3DD004-0530-C7D3-C7C9-E90B698BF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그래픽 디자인, 로고이(가) 표시된 사진">
            <a:extLst>
              <a:ext uri="{FF2B5EF4-FFF2-40B4-BE49-F238E27FC236}">
                <a16:creationId xmlns:a16="http://schemas.microsoft.com/office/drawing/2014/main" id="{F351FD3D-916B-86E2-33D9-0D1C26D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3" y="6202300"/>
            <a:ext cx="1639261" cy="444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6CF4E-32CC-23F0-9554-7D66C71F2B9F}"/>
              </a:ext>
            </a:extLst>
          </p:cNvPr>
          <p:cNvSpPr txBox="1"/>
          <p:nvPr/>
        </p:nvSpPr>
        <p:spPr>
          <a:xfrm>
            <a:off x="585216" y="4023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 구성</a:t>
            </a:r>
          </a:p>
        </p:txBody>
      </p:sp>
      <p:pic>
        <p:nvPicPr>
          <p:cNvPr id="7" name="그림 6" descr="텍스트, 스크린샷, 소프트웨어, 컴퓨터이(가) 표시된 사진&#10;&#10;자동 생성된 설명">
            <a:extLst>
              <a:ext uri="{FF2B5EF4-FFF2-40B4-BE49-F238E27FC236}">
                <a16:creationId xmlns:a16="http://schemas.microsoft.com/office/drawing/2014/main" id="{F278F473-6585-A220-DE03-98DFFF4EE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87" y="1302076"/>
            <a:ext cx="8375227" cy="47443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9C42EF-567C-7C0D-A8BD-8684B688E563}"/>
              </a:ext>
            </a:extLst>
          </p:cNvPr>
          <p:cNvSpPr/>
          <p:nvPr/>
        </p:nvSpPr>
        <p:spPr>
          <a:xfrm>
            <a:off x="1956308" y="2353056"/>
            <a:ext cx="677164" cy="298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D144B-B7CB-2544-7078-D4AC8417DAE6}"/>
              </a:ext>
            </a:extLst>
          </p:cNvPr>
          <p:cNvSpPr txBox="1"/>
          <p:nvPr/>
        </p:nvSpPr>
        <p:spPr>
          <a:xfrm>
            <a:off x="1908386" y="103900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인원 추가</a:t>
            </a:r>
          </a:p>
        </p:txBody>
      </p:sp>
    </p:spTree>
    <p:extLst>
      <p:ext uri="{BB962C8B-B14F-4D97-AF65-F5344CB8AC3E}">
        <p14:creationId xmlns:p14="http://schemas.microsoft.com/office/powerpoint/2010/main" val="58712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신발류, 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7F370EE7-9DBA-E92D-93E5-90F7304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041400"/>
            <a:ext cx="7950200" cy="477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3DD004-0530-C7D3-C7C9-E90B698BF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그래픽 디자인, 로고이(가) 표시된 사진">
            <a:extLst>
              <a:ext uri="{FF2B5EF4-FFF2-40B4-BE49-F238E27FC236}">
                <a16:creationId xmlns:a16="http://schemas.microsoft.com/office/drawing/2014/main" id="{F351FD3D-916B-86E2-33D9-0D1C26D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3" y="6202300"/>
            <a:ext cx="1639261" cy="444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6CF4E-32CC-23F0-9554-7D66C71F2B9F}"/>
              </a:ext>
            </a:extLst>
          </p:cNvPr>
          <p:cNvSpPr txBox="1"/>
          <p:nvPr/>
        </p:nvSpPr>
        <p:spPr>
          <a:xfrm>
            <a:off x="585216" y="4023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 구성</a:t>
            </a:r>
          </a:p>
        </p:txBody>
      </p:sp>
      <p:pic>
        <p:nvPicPr>
          <p:cNvPr id="6" name="그림 5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F7AFCA7C-4F2B-859D-8305-AEC0F3D43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11" y="1237464"/>
            <a:ext cx="8426861" cy="4778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31F7CE-5030-A904-E03B-7A4F94A185EB}"/>
              </a:ext>
            </a:extLst>
          </p:cNvPr>
          <p:cNvSpPr txBox="1"/>
          <p:nvPr/>
        </p:nvSpPr>
        <p:spPr>
          <a:xfrm>
            <a:off x="1774965" y="923988"/>
            <a:ext cx="11929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인원 정보 수정 </a:t>
            </a:r>
            <a:r>
              <a:rPr lang="en-US" altLang="ko-KR" sz="800"/>
              <a:t>/ </a:t>
            </a:r>
            <a:r>
              <a:rPr lang="ko-KR" altLang="en-US" sz="80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405745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신발류, 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7F370EE7-9DBA-E92D-93E5-90F7304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041400"/>
            <a:ext cx="7950200" cy="477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3DD004-0530-C7D3-C7C9-E90B698BF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그래픽 디자인, 로고이(가) 표시된 사진">
            <a:extLst>
              <a:ext uri="{FF2B5EF4-FFF2-40B4-BE49-F238E27FC236}">
                <a16:creationId xmlns:a16="http://schemas.microsoft.com/office/drawing/2014/main" id="{F351FD3D-916B-86E2-33D9-0D1C26D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3" y="6202300"/>
            <a:ext cx="1639261" cy="444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6CF4E-32CC-23F0-9554-7D66C71F2B9F}"/>
              </a:ext>
            </a:extLst>
          </p:cNvPr>
          <p:cNvSpPr txBox="1"/>
          <p:nvPr/>
        </p:nvSpPr>
        <p:spPr>
          <a:xfrm>
            <a:off x="585216" y="4023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 구성</a:t>
            </a:r>
          </a:p>
        </p:txBody>
      </p:sp>
      <p:pic>
        <p:nvPicPr>
          <p:cNvPr id="7" name="그림 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75F54A63-C57F-B9D9-8D08-D5CFE5429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1" y="1351182"/>
            <a:ext cx="8394482" cy="4763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9B7B92-FF4F-5817-EC7F-C329EBB4EB73}"/>
              </a:ext>
            </a:extLst>
          </p:cNvPr>
          <p:cNvSpPr txBox="1"/>
          <p:nvPr/>
        </p:nvSpPr>
        <p:spPr>
          <a:xfrm>
            <a:off x="1938238" y="1041400"/>
            <a:ext cx="10935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Design</a:t>
            </a:r>
            <a:r>
              <a:rPr lang="ko-KR" altLang="en-US" sz="800"/>
              <a:t> </a:t>
            </a:r>
            <a:r>
              <a:rPr lang="en-US" altLang="ko-KR" sz="800"/>
              <a:t>Waiting List</a:t>
            </a:r>
            <a:endParaRPr lang="ko-KR" altLang="en-US" sz="8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09B0DD-3638-1721-1270-5FFD5AC350EE}"/>
              </a:ext>
            </a:extLst>
          </p:cNvPr>
          <p:cNvSpPr/>
          <p:nvPr/>
        </p:nvSpPr>
        <p:spPr>
          <a:xfrm>
            <a:off x="1877569" y="1883664"/>
            <a:ext cx="677164" cy="158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6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신발류, 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7F370EE7-9DBA-E92D-93E5-90F7304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041400"/>
            <a:ext cx="7950200" cy="477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3DD004-0530-C7D3-C7C9-E90B698BF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그래픽 디자인, 로고이(가) 표시된 사진">
            <a:extLst>
              <a:ext uri="{FF2B5EF4-FFF2-40B4-BE49-F238E27FC236}">
                <a16:creationId xmlns:a16="http://schemas.microsoft.com/office/drawing/2014/main" id="{F351FD3D-916B-86E2-33D9-0D1C26D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3" y="6202300"/>
            <a:ext cx="1639261" cy="444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6CF4E-32CC-23F0-9554-7D66C71F2B9F}"/>
              </a:ext>
            </a:extLst>
          </p:cNvPr>
          <p:cNvSpPr txBox="1"/>
          <p:nvPr/>
        </p:nvSpPr>
        <p:spPr>
          <a:xfrm>
            <a:off x="585216" y="4023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 구성</a:t>
            </a:r>
          </a:p>
        </p:txBody>
      </p:sp>
      <p:pic>
        <p:nvPicPr>
          <p:cNvPr id="7" name="그림 6" descr="텍스트, 스크린샷, 소프트웨어, 컴퓨터이(가) 표시된 사진&#10;&#10;자동 생성된 설명">
            <a:extLst>
              <a:ext uri="{FF2B5EF4-FFF2-40B4-BE49-F238E27FC236}">
                <a16:creationId xmlns:a16="http://schemas.microsoft.com/office/drawing/2014/main" id="{1C067ACC-CBCE-D30F-AD13-BB1A9D944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90" y="1301536"/>
            <a:ext cx="8345355" cy="4727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9160D7-51BE-741B-2B4F-DB35360128A1}"/>
              </a:ext>
            </a:extLst>
          </p:cNvPr>
          <p:cNvSpPr txBox="1"/>
          <p:nvPr/>
        </p:nvSpPr>
        <p:spPr>
          <a:xfrm>
            <a:off x="1819690" y="981470"/>
            <a:ext cx="17443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Design</a:t>
            </a:r>
            <a:r>
              <a:rPr lang="ko-KR" altLang="en-US" sz="800"/>
              <a:t> </a:t>
            </a:r>
            <a:r>
              <a:rPr lang="en-US" altLang="ko-KR" sz="800"/>
              <a:t>Waiting List </a:t>
            </a:r>
            <a:r>
              <a:rPr lang="ko-KR" altLang="en-US" sz="800"/>
              <a:t>추가 </a:t>
            </a:r>
            <a:r>
              <a:rPr lang="en-US" altLang="ko-KR" sz="800"/>
              <a:t>(</a:t>
            </a:r>
            <a:r>
              <a:rPr lang="ko-KR" altLang="en-US" sz="800"/>
              <a:t>제작중</a:t>
            </a:r>
            <a:r>
              <a:rPr lang="en-US" altLang="ko-KR" sz="800"/>
              <a:t>)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21057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신발류, 의류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7F370EE7-9DBA-E92D-93E5-90F7304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041400"/>
            <a:ext cx="7950200" cy="477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3DD004-0530-C7D3-C7C9-E90B698BF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폰트, 그래픽, 그래픽 디자인, 로고이(가) 표시된 사진">
            <a:extLst>
              <a:ext uri="{FF2B5EF4-FFF2-40B4-BE49-F238E27FC236}">
                <a16:creationId xmlns:a16="http://schemas.microsoft.com/office/drawing/2014/main" id="{F351FD3D-916B-86E2-33D9-0D1C26D4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43" y="6202300"/>
            <a:ext cx="1639261" cy="444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6CF4E-32CC-23F0-9554-7D66C71F2B9F}"/>
              </a:ext>
            </a:extLst>
          </p:cNvPr>
          <p:cNvSpPr txBox="1"/>
          <p:nvPr/>
        </p:nvSpPr>
        <p:spPr>
          <a:xfrm>
            <a:off x="1143325" y="579735"/>
            <a:ext cx="97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To do</a:t>
            </a:r>
            <a:endParaRPr lang="ko-KR" alt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4140C-C51C-9DAF-43B7-7A8D0EB57C99}"/>
              </a:ext>
            </a:extLst>
          </p:cNvPr>
          <p:cNvSpPr txBox="1"/>
          <p:nvPr/>
        </p:nvSpPr>
        <p:spPr>
          <a:xfrm>
            <a:off x="1632112" y="1177527"/>
            <a:ext cx="5130315" cy="5024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Design Waiting List </a:t>
            </a:r>
            <a:r>
              <a:rPr lang="ko-KR" altLang="en-US"/>
              <a:t>추가 페이지 개발 마무리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Design Waiting List </a:t>
            </a:r>
            <a:r>
              <a:rPr lang="ko-KR" altLang="en-US"/>
              <a:t>데이터 베이스 수정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Design Waiting List </a:t>
            </a:r>
            <a:r>
              <a:rPr lang="ko-KR" altLang="en-US"/>
              <a:t>수정 페이지 개발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프로젝트 추가 페이지 개발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프로젝트 수정 페이지 개발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DailyPlan </a:t>
            </a:r>
            <a:r>
              <a:rPr lang="ko-KR" altLang="en-US"/>
              <a:t>페이지 개발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DailyPlan </a:t>
            </a:r>
            <a:r>
              <a:rPr lang="ko-KR" altLang="en-US"/>
              <a:t>데이터베이스 설계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DailyPlan </a:t>
            </a:r>
            <a:r>
              <a:rPr lang="ko-KR" altLang="en-US"/>
              <a:t>추가 페이지 개발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UX / UI </a:t>
            </a:r>
            <a:r>
              <a:rPr lang="ko-KR" altLang="en-US"/>
              <a:t>수정 및 보완</a:t>
            </a:r>
          </a:p>
        </p:txBody>
      </p:sp>
    </p:spTree>
    <p:extLst>
      <p:ext uri="{BB962C8B-B14F-4D97-AF65-F5344CB8AC3E}">
        <p14:creationId xmlns:p14="http://schemas.microsoft.com/office/powerpoint/2010/main" val="178685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94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12857</dc:creator>
  <cp:lastModifiedBy>12857</cp:lastModifiedBy>
  <cp:revision>6</cp:revision>
  <dcterms:created xsi:type="dcterms:W3CDTF">2023-09-06T05:15:43Z</dcterms:created>
  <dcterms:modified xsi:type="dcterms:W3CDTF">2023-09-06T05:54:16Z</dcterms:modified>
</cp:coreProperties>
</file>