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3992D-C7B4-1D97-9939-12003913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1B4CD7-1D6F-C120-0978-12B9ADB18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76750-2864-5849-4CC4-0EA75FE1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974AB-C740-AA57-E429-887FEEFD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A595F-CF29-C359-A6C4-2D0B6C7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C66C1-DFBD-E47B-34FB-B79CB2C7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5BE2C0-2835-3EB9-934D-5E0DC09C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94474-4C04-D31C-05C4-2AE5663D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27B2F-A191-B415-E3C0-B0852C6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68D92-88E5-3CCD-482D-201CE4DB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1C979-0803-D7F6-BFEF-AD76CF709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1102A5-030A-1A8A-B9F2-5360CF1C8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3F58C-7152-7927-886E-55FEA711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B008A-ED97-C688-D197-35CC4E37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91BFC-16CC-E363-A70D-5DDF803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5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FA828-BF99-6B9E-94B5-ED3700E2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75128-71A3-AE75-911A-D35E7A79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8ACBE-9C10-1478-AF47-6E58EFC8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23BAA-AC15-5402-0F7C-F7AB8E86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961EB-C844-D525-4E34-5A739444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7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6CAD5-54D1-54E7-8162-8A6C6E35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690AC-62ED-B978-DD1D-85371936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521DD-31CD-0629-13AA-1E6AA15A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9C9DE-0B01-52D2-9DB9-FE7644CA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39311-3CA5-F05D-BDFE-0C1E29C9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C0F1B-DAE6-7DF3-BB63-01D7C348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03D08-AF1C-5FA3-E136-FDD83588B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8002E-C304-7670-1F38-16C865C51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7B42E-643D-EB38-A365-4E414E1C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D9AF0-7D9E-315F-FD4A-A825B2EA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0403A-7384-AB71-27F4-BF48D16B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0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2E392-1A20-C8F0-79C6-B0A1AE9F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5602A-1410-41B3-2CF4-E1C08EBF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A7AFE-9825-9297-E16C-93874749F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2EF09D-E4D0-B9D1-A681-F53FDFCD5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D7014E-93B0-A001-ECAE-8D7E70DDA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96C832-718A-AB92-999A-967A8CF8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68B93D-7EDD-704F-54F3-E72ED652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0C62E1-262D-E560-27C0-02376CD7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00B0-0290-D207-5A75-7D4F9B7A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E0C327-A8D1-F833-9341-3337CCBC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0CDF6-A3EB-BDCC-0F07-CD2457AA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4A019-EA32-08E6-59BF-B757B49A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3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FF839B-09C9-5FD3-14CE-29C927E6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00D6D2-3160-74DC-C5C2-EC0BEC28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A34FD-FA92-19AB-AF8C-B08788ED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4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0C39-6825-1D23-3F52-D1C0305B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030A2-7D17-3D46-DD60-C664EFEC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5BDBC1-1ECB-4D2F-6572-831E7FD15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C1C76-BC2A-DBD2-7B6B-44C77964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8D26A-5882-198F-E444-93E20B1C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997A4-C735-BE8F-BF83-497F2D42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F87CC-A58A-41BA-24A0-C46FB851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BCE1FE-3CD7-6439-836E-E5A43B418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6D9D7-9591-B958-348F-E23634BB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88B9C-4ECE-3C7E-FFDF-1B352E0C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C96AD-B592-EABD-82D2-32EA8417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A4411-192B-E4C8-2804-6BDF096B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0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EBD21-3374-D56F-0D8D-026089CC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0ACD3F-2065-43E7-05D0-D7A44A81B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456BC-5165-8CEE-99C5-E22B488A2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7A35-BBC3-4984-9995-F4950D6B4508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33032-BEA8-D6FC-E31A-B3E7A5677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332E5-6254-178B-D9ED-7595DD38A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5"/>
          <a:stretch/>
        </p:blipFill>
        <p:spPr>
          <a:xfrm>
            <a:off x="0" y="2046406"/>
            <a:ext cx="6943344" cy="48115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1C613B-9EE2-133C-C267-ED54C11C4BB6}"/>
              </a:ext>
            </a:extLst>
          </p:cNvPr>
          <p:cNvSpPr/>
          <p:nvPr/>
        </p:nvSpPr>
        <p:spPr>
          <a:xfrm>
            <a:off x="3078481" y="0"/>
            <a:ext cx="9113520" cy="6858000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B05C-CB25-8761-E535-74CBD1F30AE0}"/>
              </a:ext>
            </a:extLst>
          </p:cNvPr>
          <p:cNvSpPr txBox="1"/>
          <p:nvPr/>
        </p:nvSpPr>
        <p:spPr>
          <a:xfrm>
            <a:off x="7382256" y="2834640"/>
            <a:ext cx="413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/>
              <a:t>HR </a:t>
            </a:r>
            <a:r>
              <a:rPr lang="ko-KR" altLang="en-US" sz="4800"/>
              <a:t>보드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3CF4-F51E-1258-9685-A44A471DA958}"/>
              </a:ext>
            </a:extLst>
          </p:cNvPr>
          <p:cNvSpPr txBox="1"/>
          <p:nvPr/>
        </p:nvSpPr>
        <p:spPr>
          <a:xfrm>
            <a:off x="9447276" y="3942095"/>
            <a:ext cx="1683473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/>
              <a:t>미소정보기술</a:t>
            </a:r>
            <a:endParaRPr lang="en-US" altLang="ko-KR" sz="1400"/>
          </a:p>
          <a:p>
            <a:pPr algn="r">
              <a:lnSpc>
                <a:spcPct val="150000"/>
              </a:lnSpc>
            </a:pPr>
            <a:r>
              <a:rPr lang="ko-KR" altLang="en-US" sz="1400"/>
              <a:t>뉴미디어 사업본부</a:t>
            </a:r>
            <a:endParaRPr lang="en-US" altLang="ko-KR" sz="1400"/>
          </a:p>
          <a:p>
            <a:pPr algn="r">
              <a:lnSpc>
                <a:spcPct val="150000"/>
              </a:lnSpc>
            </a:pPr>
            <a:r>
              <a:rPr lang="ko-KR" altLang="en-US" sz="1400"/>
              <a:t>임종민</a:t>
            </a:r>
          </a:p>
        </p:txBody>
      </p:sp>
      <p:pic>
        <p:nvPicPr>
          <p:cNvPr id="7" name="그림 6" descr="폰트, 그래픽, 그래픽 디자인, 로고이(가) 표시된 사진">
            <a:extLst>
              <a:ext uri="{FF2B5EF4-FFF2-40B4-BE49-F238E27FC236}">
                <a16:creationId xmlns:a16="http://schemas.microsoft.com/office/drawing/2014/main" id="{C8EE41D2-50C6-B073-CAA3-92DEF0EF1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37" y="6170432"/>
            <a:ext cx="1756668" cy="4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7" name="그림 6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1C067ACC-CBCE-D30F-AD13-BB1A9D944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90" y="1301536"/>
            <a:ext cx="8345355" cy="4727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9160D7-51BE-741B-2B4F-DB35360128A1}"/>
              </a:ext>
            </a:extLst>
          </p:cNvPr>
          <p:cNvSpPr txBox="1"/>
          <p:nvPr/>
        </p:nvSpPr>
        <p:spPr>
          <a:xfrm>
            <a:off x="1819690" y="981470"/>
            <a:ext cx="1641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Design</a:t>
            </a:r>
            <a:r>
              <a:rPr lang="ko-KR" altLang="en-US" sz="800"/>
              <a:t> </a:t>
            </a:r>
            <a:r>
              <a:rPr lang="en-US" altLang="ko-KR" sz="800"/>
              <a:t>Waiting List </a:t>
            </a:r>
            <a:r>
              <a:rPr lang="ko-KR" altLang="en-US" sz="800"/>
              <a:t>추가 </a:t>
            </a:r>
            <a:r>
              <a:rPr lang="en-US" altLang="ko-KR" sz="800"/>
              <a:t>(</a:t>
            </a:r>
            <a:r>
              <a:rPr lang="ko-KR" altLang="en-US" sz="800"/>
              <a:t>완료</a:t>
            </a:r>
            <a:r>
              <a:rPr lang="en-US" altLang="ko-KR" sz="800"/>
              <a:t>)</a:t>
            </a:r>
            <a:endParaRPr lang="ko-KR" altLang="en-US" sz="8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EE461E-4F96-875A-3DBB-97CDFC657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690" y="1309182"/>
            <a:ext cx="8345355" cy="47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2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61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160D7-51BE-741B-2B4F-DB35360128A1}"/>
              </a:ext>
            </a:extLst>
          </p:cNvPr>
          <p:cNvSpPr txBox="1"/>
          <p:nvPr/>
        </p:nvSpPr>
        <p:spPr>
          <a:xfrm>
            <a:off x="1509794" y="1066282"/>
            <a:ext cx="13356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Design</a:t>
            </a:r>
            <a:r>
              <a:rPr lang="ko-KR" altLang="en-US" sz="800"/>
              <a:t> </a:t>
            </a:r>
            <a:r>
              <a:rPr lang="en-US" altLang="ko-KR" sz="800"/>
              <a:t>Waiting List </a:t>
            </a:r>
            <a:r>
              <a:rPr lang="ko-KR" altLang="en-US" sz="800"/>
              <a:t>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2A9AE8-72C4-B498-0961-C0EC61446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738" y="1628673"/>
            <a:ext cx="8345355" cy="47362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C304AD-06AC-10C9-ED87-7966E89D5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74"/>
          <a:stretch/>
        </p:blipFill>
        <p:spPr>
          <a:xfrm>
            <a:off x="3671325" y="482662"/>
            <a:ext cx="6893043" cy="6919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6713CA-FDE6-19E9-F573-F8C3C5FB7A25}"/>
              </a:ext>
            </a:extLst>
          </p:cNvPr>
          <p:cNvSpPr/>
          <p:nvPr/>
        </p:nvSpPr>
        <p:spPr>
          <a:xfrm>
            <a:off x="9747503" y="816438"/>
            <a:ext cx="237745" cy="1579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A797C1-2908-E62A-0307-0C56E860B6DC}"/>
              </a:ext>
            </a:extLst>
          </p:cNvPr>
          <p:cNvCxnSpPr>
            <a:cxnSpLocks/>
          </p:cNvCxnSpPr>
          <p:nvPr/>
        </p:nvCxnSpPr>
        <p:spPr>
          <a:xfrm flipH="1">
            <a:off x="1441738" y="816438"/>
            <a:ext cx="8345355" cy="812235"/>
          </a:xfrm>
          <a:prstGeom prst="line">
            <a:avLst/>
          </a:prstGeom>
          <a:ln w="12700">
            <a:solidFill>
              <a:srgbClr val="767171">
                <a:alpha val="76863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3B9067-C201-85D2-2760-B44EFC4ABAE9}"/>
              </a:ext>
            </a:extLst>
          </p:cNvPr>
          <p:cNvCxnSpPr>
            <a:cxnSpLocks/>
          </p:cNvCxnSpPr>
          <p:nvPr/>
        </p:nvCxnSpPr>
        <p:spPr>
          <a:xfrm flipH="1">
            <a:off x="9787093" y="981470"/>
            <a:ext cx="198155" cy="647203"/>
          </a:xfrm>
          <a:prstGeom prst="line">
            <a:avLst/>
          </a:prstGeom>
          <a:ln w="12700">
            <a:solidFill>
              <a:srgbClr val="767171">
                <a:alpha val="76863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7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7" name="그림 6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1C067ACC-CBCE-D30F-AD13-BB1A9D944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90" y="1301536"/>
            <a:ext cx="8345355" cy="4727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9160D7-51BE-741B-2B4F-DB35360128A1}"/>
              </a:ext>
            </a:extLst>
          </p:cNvPr>
          <p:cNvSpPr txBox="1"/>
          <p:nvPr/>
        </p:nvSpPr>
        <p:spPr>
          <a:xfrm>
            <a:off x="1819690" y="981470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Daily</a:t>
            </a:r>
            <a:r>
              <a:rPr lang="ko-KR" altLang="en-US" sz="800"/>
              <a:t> </a:t>
            </a:r>
            <a:r>
              <a:rPr lang="en-US" altLang="ko-KR" sz="800"/>
              <a:t>Plan </a:t>
            </a:r>
            <a:r>
              <a:rPr lang="ko-KR" altLang="en-US" sz="800"/>
              <a:t>추가 페이지 </a:t>
            </a:r>
            <a:r>
              <a:rPr lang="en-US" altLang="ko-KR" sz="800"/>
              <a:t>(</a:t>
            </a:r>
            <a:r>
              <a:rPr lang="ko-KR" altLang="en-US" sz="800"/>
              <a:t>제작중</a:t>
            </a:r>
            <a:r>
              <a:rPr lang="en-US" altLang="ko-KR" sz="800"/>
              <a:t>)</a:t>
            </a:r>
            <a:endParaRPr lang="ko-KR" altLang="en-US" sz="8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1FDC1F-FC1C-BE79-169E-4A69B4B2F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690" y="1301536"/>
            <a:ext cx="8345355" cy="472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3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1143325" y="579735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To do</a:t>
            </a:r>
            <a:endParaRPr lang="ko-KR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4140C-C51C-9DAF-43B7-7A8D0EB57C99}"/>
              </a:ext>
            </a:extLst>
          </p:cNvPr>
          <p:cNvSpPr txBox="1"/>
          <p:nvPr/>
        </p:nvSpPr>
        <p:spPr>
          <a:xfrm>
            <a:off x="2552608" y="524360"/>
            <a:ext cx="5203476" cy="5578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Design Waiting List </a:t>
            </a:r>
            <a:r>
              <a:rPr lang="ko-KR" altLang="en-US" sz="1600"/>
              <a:t>추가 페이지 개발 마무리 </a:t>
            </a:r>
            <a:r>
              <a:rPr lang="en-US" altLang="ko-KR" sz="1600"/>
              <a:t>–</a:t>
            </a:r>
            <a:r>
              <a:rPr lang="ko-KR" altLang="en-US" sz="1600"/>
              <a:t>완료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Design Waiting List </a:t>
            </a:r>
            <a:r>
              <a:rPr lang="ko-KR" altLang="en-US" sz="1600"/>
              <a:t>데이터 베이스 수정 </a:t>
            </a:r>
            <a:r>
              <a:rPr lang="en-US" altLang="ko-KR" sz="1600"/>
              <a:t>– </a:t>
            </a:r>
            <a:r>
              <a:rPr lang="ko-KR" altLang="en-US" sz="1600"/>
              <a:t>완료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Design Waiting List </a:t>
            </a:r>
            <a:r>
              <a:rPr lang="ko-KR" altLang="en-US" sz="1600"/>
              <a:t>수정 페이지 개발 </a:t>
            </a:r>
            <a:r>
              <a:rPr lang="en-US" altLang="ko-KR" sz="1600"/>
              <a:t>– </a:t>
            </a:r>
            <a:r>
              <a:rPr lang="ko-KR" altLang="en-US" sz="1600"/>
              <a:t>완료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프로젝트 추가 페이지 개발 </a:t>
            </a:r>
            <a:r>
              <a:rPr lang="en-US" altLang="ko-KR" sz="1600"/>
              <a:t>– </a:t>
            </a:r>
            <a:r>
              <a:rPr lang="ko-KR" altLang="en-US" sz="1600"/>
              <a:t>완료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프로젝트 수정 페이지 개발 </a:t>
            </a:r>
            <a:r>
              <a:rPr lang="en-US" altLang="ko-KR" sz="1600"/>
              <a:t>– </a:t>
            </a:r>
            <a:r>
              <a:rPr lang="ko-KR" altLang="en-US" sz="1600"/>
              <a:t>완료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DailyPlan </a:t>
            </a:r>
            <a:r>
              <a:rPr lang="ko-KR" altLang="en-US"/>
              <a:t>페이지 개발 </a:t>
            </a:r>
            <a:r>
              <a:rPr lang="en-US" altLang="ko-KR"/>
              <a:t>– </a:t>
            </a:r>
            <a:r>
              <a:rPr lang="ko-KR" altLang="en-US"/>
              <a:t>진행중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DailyPlan </a:t>
            </a:r>
            <a:r>
              <a:rPr lang="ko-KR" altLang="en-US"/>
              <a:t>데이터베이스 설계 </a:t>
            </a:r>
            <a:r>
              <a:rPr lang="en-US" altLang="ko-KR"/>
              <a:t>– </a:t>
            </a:r>
            <a:r>
              <a:rPr lang="ko-KR" altLang="en-US"/>
              <a:t>진행중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DailyPlan </a:t>
            </a:r>
            <a:r>
              <a:rPr lang="ko-KR" altLang="en-US"/>
              <a:t>추가 페이지 개발 </a:t>
            </a:r>
            <a:r>
              <a:rPr lang="en-US" altLang="ko-KR"/>
              <a:t>– </a:t>
            </a:r>
            <a:r>
              <a:rPr lang="ko-KR" altLang="en-US"/>
              <a:t>진행중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UX / UI </a:t>
            </a:r>
            <a:r>
              <a:rPr lang="ko-KR" altLang="en-US"/>
              <a:t>수정 및 보완 </a:t>
            </a:r>
            <a:r>
              <a:rPr lang="en-US" altLang="ko-KR"/>
              <a:t>–</a:t>
            </a:r>
            <a:r>
              <a:rPr lang="ko-KR" altLang="en-US"/>
              <a:t>진행중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(</a:t>
            </a:r>
            <a:r>
              <a:rPr lang="ko-KR" altLang="en-US"/>
              <a:t>추가</a:t>
            </a:r>
            <a:r>
              <a:rPr lang="en-US" altLang="ko-KR"/>
              <a:t>) Nas </a:t>
            </a:r>
            <a:r>
              <a:rPr lang="ko-KR" altLang="en-US"/>
              <a:t>서버에 배포 검토</a:t>
            </a:r>
          </a:p>
        </p:txBody>
      </p:sp>
    </p:spTree>
    <p:extLst>
      <p:ext uri="{BB962C8B-B14F-4D97-AF65-F5344CB8AC3E}">
        <p14:creationId xmlns:p14="http://schemas.microsoft.com/office/powerpoint/2010/main" val="178685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30352" y="660302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기능 정의서 및 </a:t>
            </a:r>
            <a:r>
              <a:rPr lang="en-US" altLang="ko-KR"/>
              <a:t>DB</a:t>
            </a:r>
            <a:r>
              <a:rPr lang="ko-KR" altLang="en-US"/>
              <a:t>설계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3A9911-CD49-9CDE-35C4-9FAD946AF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913" y="1029634"/>
            <a:ext cx="7706558" cy="53903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BBE895-9286-254F-86B0-3EFC71C52AE0}"/>
              </a:ext>
            </a:extLst>
          </p:cNvPr>
          <p:cNvSpPr/>
          <p:nvPr/>
        </p:nvSpPr>
        <p:spPr>
          <a:xfrm>
            <a:off x="1962913" y="4322656"/>
            <a:ext cx="7706558" cy="3523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3D0D8-B8B9-3637-0860-B63709220893}"/>
              </a:ext>
            </a:extLst>
          </p:cNvPr>
          <p:cNvSpPr/>
          <p:nvPr/>
        </p:nvSpPr>
        <p:spPr>
          <a:xfrm>
            <a:off x="2852928" y="3736259"/>
            <a:ext cx="810768" cy="14020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7B5CAB-78BC-EFBA-53B1-5027CB9C03B2}"/>
              </a:ext>
            </a:extLst>
          </p:cNvPr>
          <p:cNvSpPr/>
          <p:nvPr/>
        </p:nvSpPr>
        <p:spPr>
          <a:xfrm>
            <a:off x="2852928" y="4078227"/>
            <a:ext cx="810768" cy="14020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83C9A2-1EEB-94CC-ECB9-B81F85ADC1BC}"/>
              </a:ext>
            </a:extLst>
          </p:cNvPr>
          <p:cNvSpPr/>
          <p:nvPr/>
        </p:nvSpPr>
        <p:spPr>
          <a:xfrm>
            <a:off x="613607" y="1591485"/>
            <a:ext cx="438912" cy="1036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32B36-614E-F123-F786-4479720981D8}"/>
              </a:ext>
            </a:extLst>
          </p:cNvPr>
          <p:cNvSpPr txBox="1"/>
          <p:nvPr/>
        </p:nvSpPr>
        <p:spPr>
          <a:xfrm>
            <a:off x="1070799" y="152188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수정 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6E8B28-1A16-83CD-E90B-7FCE60D02ABC}"/>
              </a:ext>
            </a:extLst>
          </p:cNvPr>
          <p:cNvSpPr/>
          <p:nvPr/>
        </p:nvSpPr>
        <p:spPr>
          <a:xfrm>
            <a:off x="613607" y="1837706"/>
            <a:ext cx="438912" cy="103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044E9C-C8C5-7EF9-4515-759EB65DEB18}"/>
              </a:ext>
            </a:extLst>
          </p:cNvPr>
          <p:cNvSpPr txBox="1"/>
          <p:nvPr/>
        </p:nvSpPr>
        <p:spPr>
          <a:xfrm>
            <a:off x="1070799" y="176810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추가 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B0E731-AB72-1C1C-1805-B04F0842C105}"/>
              </a:ext>
            </a:extLst>
          </p:cNvPr>
          <p:cNvSpPr/>
          <p:nvPr/>
        </p:nvSpPr>
        <p:spPr>
          <a:xfrm>
            <a:off x="6193535" y="2014326"/>
            <a:ext cx="3475933" cy="22555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1ADC8E-4BE1-E4F1-F0FC-87C045D39EAF}"/>
              </a:ext>
            </a:extLst>
          </p:cNvPr>
          <p:cNvSpPr/>
          <p:nvPr/>
        </p:nvSpPr>
        <p:spPr>
          <a:xfrm>
            <a:off x="1962913" y="2700152"/>
            <a:ext cx="7706558" cy="233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765A-065D-782A-B97C-3C5936DE7FB9}"/>
              </a:ext>
            </a:extLst>
          </p:cNvPr>
          <p:cNvSpPr/>
          <p:nvPr/>
        </p:nvSpPr>
        <p:spPr>
          <a:xfrm>
            <a:off x="2852928" y="2934137"/>
            <a:ext cx="810768" cy="14020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CEB99C-1DAA-2358-C7DF-6399C27E3BB6}"/>
              </a:ext>
            </a:extLst>
          </p:cNvPr>
          <p:cNvSpPr/>
          <p:nvPr/>
        </p:nvSpPr>
        <p:spPr>
          <a:xfrm>
            <a:off x="1962913" y="5602819"/>
            <a:ext cx="7706558" cy="8171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DBF90E-95D9-F15C-1662-D3D58C265FE3}"/>
              </a:ext>
            </a:extLst>
          </p:cNvPr>
          <p:cNvSpPr txBox="1"/>
          <p:nvPr/>
        </p:nvSpPr>
        <p:spPr>
          <a:xfrm>
            <a:off x="531323" y="1224323"/>
            <a:ext cx="10470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/>
              <a:t>2023-09-13 </a:t>
            </a:r>
            <a:r>
              <a:rPr lang="ko-KR" altLang="en-US" sz="700"/>
              <a:t>변경사항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98F820-1DCC-CABA-AB4C-4F9CAFACE36C}"/>
              </a:ext>
            </a:extLst>
          </p:cNvPr>
          <p:cNvCxnSpPr>
            <a:cxnSpLocks/>
          </p:cNvCxnSpPr>
          <p:nvPr/>
        </p:nvCxnSpPr>
        <p:spPr>
          <a:xfrm>
            <a:off x="613607" y="1424378"/>
            <a:ext cx="1199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86D1E4-FD0F-7D9A-85EE-EF419EFCD49E}"/>
              </a:ext>
            </a:extLst>
          </p:cNvPr>
          <p:cNvSpPr/>
          <p:nvPr/>
        </p:nvSpPr>
        <p:spPr>
          <a:xfrm>
            <a:off x="2852928" y="3394291"/>
            <a:ext cx="810768" cy="14020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30352" y="660302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기능 정의서 및 </a:t>
            </a:r>
            <a:r>
              <a:rPr lang="en-US" altLang="ko-KR"/>
              <a:t>DB</a:t>
            </a:r>
            <a:r>
              <a:rPr lang="ko-KR" altLang="en-US"/>
              <a:t>설계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9D0901-3FB0-D58E-DC52-8BE254206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08" y="1446096"/>
            <a:ext cx="11645784" cy="31015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186BAF4-1AB0-C86E-65F1-4CBC40634A1F}"/>
              </a:ext>
            </a:extLst>
          </p:cNvPr>
          <p:cNvSpPr/>
          <p:nvPr/>
        </p:nvSpPr>
        <p:spPr>
          <a:xfrm>
            <a:off x="638295" y="5798698"/>
            <a:ext cx="438912" cy="1036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C318D-002B-E7C7-F4D6-6AA231FA3D28}"/>
              </a:ext>
            </a:extLst>
          </p:cNvPr>
          <p:cNvSpPr txBox="1"/>
          <p:nvPr/>
        </p:nvSpPr>
        <p:spPr>
          <a:xfrm>
            <a:off x="1095487" y="57290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수정 사항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9056D-EFFE-C9DA-29DC-FFCCEF2C3963}"/>
              </a:ext>
            </a:extLst>
          </p:cNvPr>
          <p:cNvSpPr/>
          <p:nvPr/>
        </p:nvSpPr>
        <p:spPr>
          <a:xfrm>
            <a:off x="638295" y="6044919"/>
            <a:ext cx="438912" cy="103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635C3-7F4F-C6CF-8525-7B048012A48F}"/>
              </a:ext>
            </a:extLst>
          </p:cNvPr>
          <p:cNvSpPr txBox="1"/>
          <p:nvPr/>
        </p:nvSpPr>
        <p:spPr>
          <a:xfrm>
            <a:off x="1095487" y="597531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추가 사항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2A9E8-960C-6B97-8585-B9DBB885AE1F}"/>
              </a:ext>
            </a:extLst>
          </p:cNvPr>
          <p:cNvSpPr txBox="1"/>
          <p:nvPr/>
        </p:nvSpPr>
        <p:spPr>
          <a:xfrm>
            <a:off x="556011" y="5431536"/>
            <a:ext cx="10470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/>
              <a:t>2023-09-13 </a:t>
            </a:r>
            <a:r>
              <a:rPr lang="ko-KR" altLang="en-US" sz="700"/>
              <a:t>변경사항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0FA304-E767-CA30-8D65-29ACB1FA2EC5}"/>
              </a:ext>
            </a:extLst>
          </p:cNvPr>
          <p:cNvCxnSpPr>
            <a:cxnSpLocks/>
          </p:cNvCxnSpPr>
          <p:nvPr/>
        </p:nvCxnSpPr>
        <p:spPr>
          <a:xfrm>
            <a:off x="638295" y="5631591"/>
            <a:ext cx="1199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BB625ED3-59A9-1EEE-8EEF-2CB528EFD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08" y="2377339"/>
            <a:ext cx="11645784" cy="25645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581E75-1CA8-39A6-9E59-1A0197E718E9}"/>
              </a:ext>
            </a:extLst>
          </p:cNvPr>
          <p:cNvSpPr/>
          <p:nvPr/>
        </p:nvSpPr>
        <p:spPr>
          <a:xfrm>
            <a:off x="1261872" y="4788851"/>
            <a:ext cx="10657020" cy="1432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5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30352" y="660302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기능 정의서 및 </a:t>
            </a:r>
            <a:r>
              <a:rPr lang="en-US" altLang="ko-KR"/>
              <a:t>DB</a:t>
            </a:r>
            <a:r>
              <a:rPr lang="ko-KR" altLang="en-US"/>
              <a:t>설계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BE13FA-5066-4E5C-E3FE-750105303142}"/>
              </a:ext>
            </a:extLst>
          </p:cNvPr>
          <p:cNvGrpSpPr/>
          <p:nvPr/>
        </p:nvGrpSpPr>
        <p:grpSpPr>
          <a:xfrm>
            <a:off x="688283" y="1041400"/>
            <a:ext cx="9656064" cy="5428399"/>
            <a:chOff x="359664" y="1429527"/>
            <a:chExt cx="8766047" cy="50714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89D0901-3FB0-D58E-DC52-8BE254206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0520" b="63896"/>
            <a:stretch/>
          </p:blipFill>
          <p:spPr>
            <a:xfrm>
              <a:off x="359664" y="1429527"/>
              <a:ext cx="8766047" cy="13035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3A65067-3949-7355-DBF0-D3EB31F18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64" y="1565766"/>
              <a:ext cx="8766047" cy="4935162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BC5870-FC80-CFEF-813C-432BEFFC554A}"/>
              </a:ext>
            </a:extLst>
          </p:cNvPr>
          <p:cNvSpPr/>
          <p:nvPr/>
        </p:nvSpPr>
        <p:spPr>
          <a:xfrm>
            <a:off x="10490556" y="1348038"/>
            <a:ext cx="438912" cy="1036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A2E41-FAC7-0C11-C695-3C0D80CC8F22}"/>
              </a:ext>
            </a:extLst>
          </p:cNvPr>
          <p:cNvSpPr txBox="1"/>
          <p:nvPr/>
        </p:nvSpPr>
        <p:spPr>
          <a:xfrm>
            <a:off x="10947748" y="127843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수정 사항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7D5A23-6033-1962-C386-2B87E9D57F67}"/>
              </a:ext>
            </a:extLst>
          </p:cNvPr>
          <p:cNvSpPr/>
          <p:nvPr/>
        </p:nvSpPr>
        <p:spPr>
          <a:xfrm>
            <a:off x="10490556" y="1594259"/>
            <a:ext cx="438912" cy="103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8B122E-B16F-D8E3-7AF3-474FC2E3970A}"/>
              </a:ext>
            </a:extLst>
          </p:cNvPr>
          <p:cNvSpPr txBox="1"/>
          <p:nvPr/>
        </p:nvSpPr>
        <p:spPr>
          <a:xfrm>
            <a:off x="10947748" y="152465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추가 사항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DC105-3449-EBC1-8588-39210B0BB8B1}"/>
              </a:ext>
            </a:extLst>
          </p:cNvPr>
          <p:cNvSpPr txBox="1"/>
          <p:nvPr/>
        </p:nvSpPr>
        <p:spPr>
          <a:xfrm>
            <a:off x="10408272" y="980876"/>
            <a:ext cx="10470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/>
              <a:t>2023-09-13 </a:t>
            </a:r>
            <a:r>
              <a:rPr lang="ko-KR" altLang="en-US" sz="700"/>
              <a:t>변경사항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BC660C-81B6-0AAA-85FB-FD8382EA1950}"/>
              </a:ext>
            </a:extLst>
          </p:cNvPr>
          <p:cNvCxnSpPr>
            <a:cxnSpLocks/>
          </p:cNvCxnSpPr>
          <p:nvPr/>
        </p:nvCxnSpPr>
        <p:spPr>
          <a:xfrm>
            <a:off x="10490556" y="1180931"/>
            <a:ext cx="1199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EE5BCF-4FB9-D98A-B65A-B2A164729835}"/>
              </a:ext>
            </a:extLst>
          </p:cNvPr>
          <p:cNvSpPr/>
          <p:nvPr/>
        </p:nvSpPr>
        <p:spPr>
          <a:xfrm>
            <a:off x="1517499" y="5565647"/>
            <a:ext cx="8826848" cy="9041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A70908-90CF-8BAA-9B1D-89FF24586293}"/>
              </a:ext>
            </a:extLst>
          </p:cNvPr>
          <p:cNvSpPr/>
          <p:nvPr/>
        </p:nvSpPr>
        <p:spPr>
          <a:xfrm>
            <a:off x="2643872" y="3325368"/>
            <a:ext cx="7700474" cy="777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67D9EB-69A9-ABA7-495C-8188D432A4C0}"/>
              </a:ext>
            </a:extLst>
          </p:cNvPr>
          <p:cNvSpPr/>
          <p:nvPr/>
        </p:nvSpPr>
        <p:spPr>
          <a:xfrm>
            <a:off x="2643872" y="2541830"/>
            <a:ext cx="7700473" cy="7772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4C5320-7AB3-3EA2-7E2A-211723E7604A}"/>
              </a:ext>
            </a:extLst>
          </p:cNvPr>
          <p:cNvSpPr/>
          <p:nvPr/>
        </p:nvSpPr>
        <p:spPr>
          <a:xfrm>
            <a:off x="1517499" y="4102607"/>
            <a:ext cx="8826846" cy="1456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7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13" name="그림 1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1D540FB-93C1-DC9D-ADFD-6037765DB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38018"/>
            <a:ext cx="5648297" cy="3203940"/>
          </a:xfrm>
          <a:prstGeom prst="rect">
            <a:avLst/>
          </a:prstGeom>
        </p:spPr>
      </p:pic>
      <p:pic>
        <p:nvPicPr>
          <p:cNvPr id="15" name="그림 1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7097819-8BB2-5030-64C0-323BE30F3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15" y="1638018"/>
            <a:ext cx="5654401" cy="32039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70E4E8-D436-BCC5-B8BC-387C10B5B9BD}"/>
              </a:ext>
            </a:extLst>
          </p:cNvPr>
          <p:cNvSpPr txBox="1"/>
          <p:nvPr/>
        </p:nvSpPr>
        <p:spPr>
          <a:xfrm>
            <a:off x="304800" y="1359408"/>
            <a:ext cx="5357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/>
              <a:t>홈 화면</a:t>
            </a:r>
            <a:r>
              <a:rPr lang="en-US" altLang="ko-KR" sz="700"/>
              <a:t>1</a:t>
            </a:r>
            <a:endParaRPr lang="ko-KR" altLang="en-US" sz="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322B6A-143F-636C-44B4-6B7390D08478}"/>
              </a:ext>
            </a:extLst>
          </p:cNvPr>
          <p:cNvSpPr txBox="1"/>
          <p:nvPr/>
        </p:nvSpPr>
        <p:spPr>
          <a:xfrm>
            <a:off x="6380119" y="1359407"/>
            <a:ext cx="5357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/>
              <a:t>홈 화면</a:t>
            </a:r>
            <a:r>
              <a:rPr lang="en-US" altLang="ko-KR" sz="700"/>
              <a:t>2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82983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41A903D-A005-0205-3C39-4AB52B0F5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88" y="1408015"/>
            <a:ext cx="8071612" cy="45731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02EBD2-CB77-0F1E-FA75-6BC2E3C06B1B}"/>
              </a:ext>
            </a:extLst>
          </p:cNvPr>
          <p:cNvSpPr/>
          <p:nvPr/>
        </p:nvSpPr>
        <p:spPr>
          <a:xfrm>
            <a:off x="2042160" y="2097024"/>
            <a:ext cx="463296" cy="103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00E10-3DC0-6E19-D70B-D76C01D93C71}"/>
              </a:ext>
            </a:extLst>
          </p:cNvPr>
          <p:cNvSpPr txBox="1"/>
          <p:nvPr/>
        </p:nvSpPr>
        <p:spPr>
          <a:xfrm>
            <a:off x="1873552" y="111698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인원 목록</a:t>
            </a:r>
          </a:p>
        </p:txBody>
      </p:sp>
    </p:spTree>
    <p:extLst>
      <p:ext uri="{BB962C8B-B14F-4D97-AF65-F5344CB8AC3E}">
        <p14:creationId xmlns:p14="http://schemas.microsoft.com/office/powerpoint/2010/main" val="67091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7" name="그림 6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F278F473-6585-A220-DE03-98DFFF4EE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87" y="1302076"/>
            <a:ext cx="8375227" cy="47443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9C42EF-567C-7C0D-A8BD-8684B688E563}"/>
              </a:ext>
            </a:extLst>
          </p:cNvPr>
          <p:cNvSpPr/>
          <p:nvPr/>
        </p:nvSpPr>
        <p:spPr>
          <a:xfrm>
            <a:off x="1956308" y="2353056"/>
            <a:ext cx="677164" cy="29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D144B-B7CB-2544-7078-D4AC8417DAE6}"/>
              </a:ext>
            </a:extLst>
          </p:cNvPr>
          <p:cNvSpPr txBox="1"/>
          <p:nvPr/>
        </p:nvSpPr>
        <p:spPr>
          <a:xfrm>
            <a:off x="1908386" y="103900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인원 추가</a:t>
            </a:r>
          </a:p>
        </p:txBody>
      </p:sp>
    </p:spTree>
    <p:extLst>
      <p:ext uri="{BB962C8B-B14F-4D97-AF65-F5344CB8AC3E}">
        <p14:creationId xmlns:p14="http://schemas.microsoft.com/office/powerpoint/2010/main" val="58712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7AFCA7C-4F2B-859D-8305-AEC0F3D43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11" y="1237464"/>
            <a:ext cx="8426861" cy="4778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1F7CE-5030-A904-E03B-7A4F94A185EB}"/>
              </a:ext>
            </a:extLst>
          </p:cNvPr>
          <p:cNvSpPr txBox="1"/>
          <p:nvPr/>
        </p:nvSpPr>
        <p:spPr>
          <a:xfrm>
            <a:off x="1774965" y="923988"/>
            <a:ext cx="11929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인원 정보 수정 </a:t>
            </a:r>
            <a:r>
              <a:rPr lang="en-US" altLang="ko-KR" sz="800"/>
              <a:t>/ </a:t>
            </a:r>
            <a:r>
              <a:rPr lang="ko-KR" altLang="en-US" sz="80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05745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5F54A63-C57F-B9D9-8D08-D5CFE5429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1" y="1351182"/>
            <a:ext cx="8394482" cy="4763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B7B92-FF4F-5817-EC7F-C329EBB4EB73}"/>
              </a:ext>
            </a:extLst>
          </p:cNvPr>
          <p:cNvSpPr txBox="1"/>
          <p:nvPr/>
        </p:nvSpPr>
        <p:spPr>
          <a:xfrm>
            <a:off x="1938238" y="1041400"/>
            <a:ext cx="10935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Design</a:t>
            </a:r>
            <a:r>
              <a:rPr lang="ko-KR" altLang="en-US" sz="800"/>
              <a:t> </a:t>
            </a:r>
            <a:r>
              <a:rPr lang="en-US" altLang="ko-KR" sz="800"/>
              <a:t>Waiting List</a:t>
            </a:r>
            <a:endParaRPr lang="ko-KR" altLang="en-US" sz="8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09B0DD-3638-1721-1270-5FFD5AC350EE}"/>
              </a:ext>
            </a:extLst>
          </p:cNvPr>
          <p:cNvSpPr/>
          <p:nvPr/>
        </p:nvSpPr>
        <p:spPr>
          <a:xfrm>
            <a:off x="1877569" y="1883664"/>
            <a:ext cx="677164" cy="158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162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12857</dc:creator>
  <cp:lastModifiedBy>5864</cp:lastModifiedBy>
  <cp:revision>14</cp:revision>
  <dcterms:created xsi:type="dcterms:W3CDTF">2023-09-06T05:15:43Z</dcterms:created>
  <dcterms:modified xsi:type="dcterms:W3CDTF">2023-09-13T04:25:03Z</dcterms:modified>
</cp:coreProperties>
</file>