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volini" panose="03000502040302020204" pitchFamily="66" charset="0"/>
      <p:regular r:id="rId7"/>
      <p:bold r:id="rId8"/>
    </p:embeddedFont>
    <p:embeddedFont>
      <p:font typeface="Nineteen Eighty Seven" panose="00000400000000000000" pitchFamily="2" charset="0"/>
      <p:regular r:id="rId9"/>
    </p:embeddedFont>
    <p:embeddedFont>
      <p:font typeface="Press Start K" panose="02000009000000000000" pitchFamily="49" charset="0"/>
      <p:regular r:id="rId10"/>
    </p:embeddedFont>
    <p:embeddedFont>
      <p:font typeface="The Serif Hand Black" panose="03070902030502020204" pitchFamily="66" charset="0"/>
      <p:bold r:id="rId1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6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0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6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52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7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48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7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2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7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2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3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lchaliv/Pixel-solita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650C6-8028-1CAA-D22E-FFFD987E0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Press Start K" panose="02000009000000000000" pitchFamily="49" charset="0"/>
                <a:cs typeface="Nineteen Eighty Seven" panose="00000400000000000000" pitchFamily="2" charset="0"/>
              </a:rPr>
              <a:t>Pixel</a:t>
            </a:r>
            <a:br>
              <a:rPr lang="en-US" sz="4800" dirty="0">
                <a:latin typeface="Press Start K" panose="02000009000000000000" pitchFamily="49" charset="0"/>
                <a:cs typeface="Nineteen Eighty Seven" panose="00000400000000000000" pitchFamily="2" charset="0"/>
              </a:rPr>
            </a:br>
            <a:r>
              <a:rPr lang="en-US" sz="4800" dirty="0">
                <a:latin typeface="Press Start K" panose="02000009000000000000" pitchFamily="49" charset="0"/>
                <a:cs typeface="Nineteen Eighty Seven" panose="00000400000000000000" pitchFamily="2" charset="0"/>
              </a:rPr>
              <a:t>Solitaire</a:t>
            </a:r>
            <a:endParaRPr lang="ru-RU" sz="4800" dirty="0">
              <a:latin typeface="Nineteen Eighty Seven" panose="00000400000000000000" pitchFamily="2" charset="0"/>
              <a:cs typeface="Nineteen Eighty Seven" panose="000004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CC14AF-6FCD-444A-4FC7-1997F4B3B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ru-RU" dirty="0">
                <a:latin typeface="Cavolini" panose="03000502040302020204" pitchFamily="66" charset="0"/>
                <a:cs typeface="Cavolini" panose="03000502040302020204" pitchFamily="66" charset="0"/>
              </a:rPr>
              <a:t>Хромых Никита Андреевич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A7A259"/>
          </a:solidFill>
          <a:ln w="38100" cap="rnd">
            <a:solidFill>
              <a:srgbClr val="A7A25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Жигсав головоломки в пластикх">
            <a:extLst>
              <a:ext uri="{FF2B5EF4-FFF2-40B4-BE49-F238E27FC236}">
                <a16:creationId xmlns:a16="http://schemas.microsoft.com/office/drawing/2014/main" id="{CEFA7F29-0E58-2844-2139-9E7D76DA6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70" r="2440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Рисунок 5" descr="Изображение выглядит как текст, шиферная плитка, знак, галерея&#10;&#10;Автоматически созданное описание">
            <a:extLst>
              <a:ext uri="{FF2B5EF4-FFF2-40B4-BE49-F238E27FC236}">
                <a16:creationId xmlns:a16="http://schemas.microsoft.com/office/drawing/2014/main" id="{F3C29496-985A-334B-1F8C-502C05F8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3354">
            <a:off x="10895455" y="5555361"/>
            <a:ext cx="1306830" cy="130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2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B005FB-9799-8E6F-10D9-747A2DD7B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79"/>
          <a:stretch/>
        </p:blipFill>
        <p:spPr>
          <a:xfrm>
            <a:off x="180278" y="161491"/>
            <a:ext cx="11762905" cy="612843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D32BF4-EB06-34B0-0FBD-BF53B1BEDBFE}"/>
              </a:ext>
            </a:extLst>
          </p:cNvPr>
          <p:cNvSpPr txBox="1"/>
          <p:nvPr/>
        </p:nvSpPr>
        <p:spPr>
          <a:xfrm>
            <a:off x="180279" y="6375934"/>
            <a:ext cx="1176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volini" panose="020B0502040204020203" pitchFamily="66" charset="0"/>
                <a:cs typeface="Cavolini" panose="020B0502040204020203" pitchFamily="66" charset="0"/>
              </a:rPr>
              <a:t>Обычная косынка, выполненная в пиксельном стиле</a:t>
            </a:r>
          </a:p>
        </p:txBody>
      </p:sp>
    </p:spTree>
    <p:extLst>
      <p:ext uri="{BB962C8B-B14F-4D97-AF65-F5344CB8AC3E}">
        <p14:creationId xmlns:p14="http://schemas.microsoft.com/office/powerpoint/2010/main" val="206601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8AF51-6C14-AEFF-E645-DD693373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Разговоры о важном</a:t>
            </a:r>
            <a:endParaRPr lang="ru-RU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8FE73-0D4F-DA53-2791-0E028C30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volini" panose="03000502040302020204" pitchFamily="66" charset="0"/>
                <a:cs typeface="Cavolini" panose="03000502040302020204" pitchFamily="66" charset="0"/>
              </a:rPr>
              <a:t>Для чего собственно нужно?</a:t>
            </a:r>
          </a:p>
          <a:p>
            <a:pPr>
              <a:buFontTx/>
              <a:buChar char="-"/>
            </a:pPr>
            <a:r>
              <a:rPr lang="ru-RU" sz="1800" dirty="0">
                <a:latin typeface="Cavolini" panose="03000502040302020204" pitchFamily="66" charset="0"/>
                <a:cs typeface="Cavolini" panose="03000502040302020204" pitchFamily="66" charset="0"/>
              </a:rPr>
              <a:t>Просто, чтобы расслабится и занять свой мозг дельцем.. а то так и атрофироваться может от безделья)</a:t>
            </a:r>
          </a:p>
          <a:p>
            <a:pPr marL="0" indent="0">
              <a:buNone/>
            </a:pPr>
            <a:r>
              <a:rPr lang="ru-RU" sz="1800" dirty="0">
                <a:latin typeface="Cavolini" panose="03000502040302020204" pitchFamily="66" charset="0"/>
                <a:cs typeface="Cavolini" panose="03000502040302020204" pitchFamily="66" charset="0"/>
              </a:rPr>
              <a:t>Какие технологии использует</a:t>
            </a:r>
            <a:r>
              <a:rPr lang="en-US" sz="1800" dirty="0">
                <a:latin typeface="Cavolini" panose="03000502040302020204" pitchFamily="66" charset="0"/>
                <a:cs typeface="Cavolini" panose="03000502040302020204" pitchFamily="66" charset="0"/>
              </a:rPr>
              <a:t> «</a:t>
            </a:r>
            <a:r>
              <a:rPr lang="ru-RU" sz="1800" dirty="0">
                <a:latin typeface="Cavolini" panose="03000502040302020204" pitchFamily="66" charset="0"/>
                <a:cs typeface="Cavolini" panose="03000502040302020204" pitchFamily="66" charset="0"/>
              </a:rPr>
              <a:t>Косынка</a:t>
            </a:r>
            <a:r>
              <a:rPr lang="en-US" sz="1800" dirty="0">
                <a:latin typeface="Cavolini" panose="03000502040302020204" pitchFamily="66" charset="0"/>
                <a:cs typeface="Cavolini" panose="03000502040302020204" pitchFamily="66" charset="0"/>
              </a:rPr>
              <a:t>»</a:t>
            </a:r>
            <a:r>
              <a:rPr lang="ru-RU" sz="1800" dirty="0">
                <a:latin typeface="Cavolini" panose="03000502040302020204" pitchFamily="66" charset="0"/>
                <a:cs typeface="Cavolini" panose="03000502040302020204" pitchFamily="66" charset="0"/>
              </a:rPr>
              <a:t>?</a:t>
            </a:r>
          </a:p>
          <a:p>
            <a:pPr>
              <a:buFontTx/>
              <a:buChar char="-"/>
            </a:pPr>
            <a:r>
              <a:rPr lang="en-US" sz="1800" dirty="0">
                <a:latin typeface="Cavolini" panose="03000502040302020204" pitchFamily="66" charset="0"/>
                <a:cs typeface="Cavolini" panose="03000502040302020204" pitchFamily="66" charset="0"/>
              </a:rPr>
              <a:t>Python 3.10</a:t>
            </a:r>
          </a:p>
          <a:p>
            <a:pPr>
              <a:buFontTx/>
              <a:buChar char="-"/>
            </a:pPr>
            <a:r>
              <a:rPr lang="en-US" sz="1800" dirty="0" err="1">
                <a:latin typeface="Cavolini" panose="03000502040302020204" pitchFamily="66" charset="0"/>
                <a:cs typeface="Cavolini" panose="03000502040302020204" pitchFamily="66" charset="0"/>
              </a:rPr>
              <a:t>Pygame</a:t>
            </a:r>
            <a:r>
              <a:rPr lang="en-US" sz="1800" dirty="0">
                <a:latin typeface="Cavolini" panose="03000502040302020204" pitchFamily="66" charset="0"/>
                <a:cs typeface="Cavolini" panose="03000502040302020204" pitchFamily="66" charset="0"/>
              </a:rPr>
              <a:t> 2.1.3</a:t>
            </a:r>
          </a:p>
          <a:p>
            <a:pPr marL="0" indent="0">
              <a:buNone/>
            </a:pPr>
            <a:r>
              <a:rPr lang="ru-RU" sz="1800" dirty="0">
                <a:latin typeface="Cavolini" panose="03000502040302020204" pitchFamily="66" charset="0"/>
                <a:cs typeface="Cavolini" panose="03000502040302020204" pitchFamily="66" charset="0"/>
              </a:rPr>
              <a:t>Сколько строк в проекте?</a:t>
            </a:r>
          </a:p>
          <a:p>
            <a:pPr>
              <a:buFontTx/>
              <a:buChar char="-"/>
            </a:pPr>
            <a:r>
              <a:rPr lang="ru-RU" sz="1800" dirty="0">
                <a:latin typeface="Cavolini" panose="03000502040302020204" pitchFamily="66" charset="0"/>
                <a:cs typeface="Cavolini" panose="03000502040302020204" pitchFamily="66" charset="0"/>
              </a:rPr>
              <a:t>Суммарно в проекте вышло 416 строк (исключая пустые строки, комментирования, документацию, а также </a:t>
            </a:r>
            <a:r>
              <a:rPr lang="en-US" sz="1800" dirty="0">
                <a:latin typeface="Cavolini" panose="03000502040302020204" pitchFamily="66" charset="0"/>
                <a:cs typeface="Cavolini" panose="03000502040302020204" pitchFamily="66" charset="0"/>
              </a:rPr>
              <a:t>__init__.py </a:t>
            </a:r>
            <a:r>
              <a:rPr lang="ru-RU" sz="1800" dirty="0">
                <a:latin typeface="Cavolini" panose="03000502040302020204" pitchFamily="66" charset="0"/>
                <a:cs typeface="Cavolini" panose="03000502040302020204" pitchFamily="66" charset="0"/>
              </a:rPr>
              <a:t>файлы)</a:t>
            </a:r>
          </a:p>
          <a:p>
            <a:pPr>
              <a:buFontTx/>
              <a:buChar char="-"/>
            </a:pPr>
            <a:r>
              <a:rPr lang="ru-RU" sz="1800" dirty="0">
                <a:latin typeface="Cavolini" panose="03000502040302020204" pitchFamily="66" charset="0"/>
                <a:cs typeface="Cavolini" panose="03000502040302020204" pitchFamily="66" charset="0"/>
              </a:rPr>
              <a:t>Самым тяжелым файлом оказался </a:t>
            </a:r>
            <a:r>
              <a:rPr lang="en-US" sz="1800" dirty="0">
                <a:latin typeface="Cavolini" panose="03000502040302020204" pitchFamily="66" charset="0"/>
                <a:cs typeface="Cavolini" panose="03000502040302020204" pitchFamily="66" charset="0"/>
              </a:rPr>
              <a:t>fields.py</a:t>
            </a:r>
            <a:r>
              <a:rPr lang="ru-RU" sz="1800" dirty="0">
                <a:latin typeface="Cavolini" panose="03000502040302020204" pitchFamily="66" charset="0"/>
                <a:cs typeface="Cavolini" panose="03000502040302020204" pitchFamily="66" charset="0"/>
              </a:rPr>
              <a:t> со своими 170 чистыми строками</a:t>
            </a:r>
          </a:p>
        </p:txBody>
      </p:sp>
    </p:spTree>
    <p:extLst>
      <p:ext uri="{BB962C8B-B14F-4D97-AF65-F5344CB8AC3E}">
        <p14:creationId xmlns:p14="http://schemas.microsoft.com/office/powerpoint/2010/main" val="8481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0B6DE-F394-D208-4211-07D03ECB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volini" panose="03000502040302020204" pitchFamily="66" charset="0"/>
                <a:cs typeface="Cavolini" panose="03000502040302020204" pitchFamily="66" charset="0"/>
              </a:rPr>
              <a:t>Для умников и умничек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4C9714-519D-D869-C9EB-2E99D7036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>
                <a:latin typeface="Cavolini" panose="03000502040302020204" pitchFamily="66" charset="0"/>
                <a:cs typeface="Cavolini" panose="03000502040302020204" pitchFamily="66" charset="0"/>
              </a:rPr>
              <a:t>Проект разбит на абстрактные классы для корректной работы игры. Каждая функция класса имеет небольшую документацию. Вот список всех классов используемых в проекте:</a:t>
            </a:r>
          </a:p>
          <a:p>
            <a:pPr marL="0" indent="0">
              <a:buNone/>
            </a:pPr>
            <a:r>
              <a:rPr lang="ru-RU" sz="1800" dirty="0">
                <a:latin typeface="Cavolini" panose="03000502040302020204" pitchFamily="66" charset="0"/>
                <a:cs typeface="Cavolini" panose="03000502040302020204" pitchFamily="66" charset="0"/>
              </a:rPr>
              <a:t>- </a:t>
            </a:r>
            <a:r>
              <a:rPr lang="en-US" sz="1800" b="1" dirty="0" err="1">
                <a:latin typeface="Cavolini" panose="03000502040302020204" pitchFamily="66" charset="0"/>
                <a:cs typeface="Cavolini" panose="03000502040302020204" pitchFamily="66" charset="0"/>
              </a:rPr>
              <a:t>Card_GameObject</a:t>
            </a:r>
            <a:r>
              <a:rPr lang="ru-RU" sz="1800" b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ru-RU" sz="1800" dirty="0">
                <a:latin typeface="Cavolini" panose="03000502040302020204" pitchFamily="66" charset="0"/>
                <a:cs typeface="Cavolini" panose="03000502040302020204" pitchFamily="66" charset="0"/>
              </a:rPr>
              <a:t>– Используется для инициализации игровой карты</a:t>
            </a:r>
            <a:endParaRPr lang="en-US" sz="18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r>
              <a:rPr lang="ru-RU" sz="1800" dirty="0">
                <a:latin typeface="Cavolini" panose="03000502040302020204" pitchFamily="66" charset="0"/>
                <a:cs typeface="Cavolini" panose="03000502040302020204" pitchFamily="66" charset="0"/>
              </a:rPr>
              <a:t>- </a:t>
            </a:r>
            <a:r>
              <a:rPr lang="en-US" sz="1800" b="1" dirty="0" err="1">
                <a:latin typeface="Cavolini" panose="03000502040302020204" pitchFamily="66" charset="0"/>
                <a:cs typeface="Cavolini" panose="03000502040302020204" pitchFamily="66" charset="0"/>
              </a:rPr>
              <a:t>Column_GameObject</a:t>
            </a:r>
            <a:r>
              <a:rPr lang="ru-RU" sz="1800" b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ru-RU" sz="1800" dirty="0">
                <a:latin typeface="Cavolini" panose="03000502040302020204" pitchFamily="66" charset="0"/>
                <a:cs typeface="Cavolini" panose="03000502040302020204" pitchFamily="66" charset="0"/>
              </a:rPr>
              <a:t>– Колонка в которой будут лежать карты</a:t>
            </a:r>
            <a:endParaRPr lang="en-US" sz="18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r>
              <a:rPr lang="ru-RU" sz="1800" dirty="0">
                <a:latin typeface="Cavolini" panose="03000502040302020204" pitchFamily="66" charset="0"/>
                <a:cs typeface="Cavolini" panose="03000502040302020204" pitchFamily="66" charset="0"/>
              </a:rPr>
              <a:t>- </a:t>
            </a:r>
            <a:r>
              <a:rPr lang="en-US" sz="1800" b="1" dirty="0" err="1">
                <a:latin typeface="Cavolini" panose="03000502040302020204" pitchFamily="66" charset="0"/>
                <a:cs typeface="Cavolini" panose="03000502040302020204" pitchFamily="66" charset="0"/>
              </a:rPr>
              <a:t>Menu_GameObject</a:t>
            </a:r>
            <a:r>
              <a:rPr lang="ru-RU" sz="1800" b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ru-RU" sz="1800" dirty="0">
                <a:latin typeface="Cavolini" panose="03000502040302020204" pitchFamily="66" charset="0"/>
                <a:cs typeface="Cavolini" panose="03000502040302020204" pitchFamily="66" charset="0"/>
              </a:rPr>
              <a:t>– Меню для перезапуска игры и отключения музыки</a:t>
            </a:r>
            <a:endParaRPr lang="en-US" sz="18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r>
              <a:rPr lang="ru-RU" sz="1800" dirty="0">
                <a:latin typeface="Cavolini" panose="03000502040302020204" pitchFamily="66" charset="0"/>
                <a:cs typeface="Cavolini" panose="03000502040302020204" pitchFamily="66" charset="0"/>
              </a:rPr>
              <a:t>- </a:t>
            </a:r>
            <a:r>
              <a:rPr lang="en-US" sz="1800" b="1" dirty="0" err="1">
                <a:latin typeface="Cavolini" panose="03000502040302020204" pitchFamily="66" charset="0"/>
                <a:cs typeface="Cavolini" panose="03000502040302020204" pitchFamily="66" charset="0"/>
              </a:rPr>
              <a:t>Slot_GameObject</a:t>
            </a:r>
            <a:r>
              <a:rPr lang="ru-RU" sz="1800" b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ru-RU" sz="1800" dirty="0">
                <a:latin typeface="Cavolini" panose="03000502040302020204" pitchFamily="66" charset="0"/>
                <a:cs typeface="Cavolini" panose="03000502040302020204" pitchFamily="66" charset="0"/>
              </a:rPr>
              <a:t>– Класс для взаимодействия с боковой панелью (куда карты складывают)</a:t>
            </a:r>
            <a:endParaRPr lang="en-US" sz="18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>
              <a:buFontTx/>
              <a:buChar char="-"/>
            </a:pPr>
            <a:r>
              <a:rPr lang="en-US" sz="1800" b="1" dirty="0" err="1">
                <a:latin typeface="Cavolini" panose="03000502040302020204" pitchFamily="66" charset="0"/>
                <a:cs typeface="Cavolini" panose="03000502040302020204" pitchFamily="66" charset="0"/>
              </a:rPr>
              <a:t>Statistic_Game_Object</a:t>
            </a:r>
            <a:r>
              <a:rPr lang="ru-RU" sz="1800" dirty="0">
                <a:latin typeface="Cavolini" panose="03000502040302020204" pitchFamily="66" charset="0"/>
                <a:cs typeface="Cavolini" panose="03000502040302020204" pitchFamily="66" charset="0"/>
              </a:rPr>
              <a:t> – Из названия можно понять, что эта штука ведет статистику</a:t>
            </a:r>
          </a:p>
          <a:p>
            <a:pPr>
              <a:buFontTx/>
              <a:buChar char="-"/>
            </a:pPr>
            <a:r>
              <a:rPr lang="en-US" sz="1800" b="1" dirty="0" err="1">
                <a:latin typeface="Cavolini" panose="03000502040302020204" pitchFamily="66" charset="0"/>
                <a:cs typeface="Cavolini" panose="03000502040302020204" pitchFamily="66" charset="0"/>
              </a:rPr>
              <a:t>Field_GameObject</a:t>
            </a:r>
            <a:r>
              <a:rPr lang="ru-RU" sz="1800" b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ru-RU" sz="1800" dirty="0">
                <a:latin typeface="Cavolini" panose="03000502040302020204" pitchFamily="66" charset="0"/>
                <a:cs typeface="Cavolini" panose="03000502040302020204" pitchFamily="66" charset="0"/>
              </a:rPr>
              <a:t>– Основной класс собирающий всю игру воедино</a:t>
            </a:r>
          </a:p>
          <a:p>
            <a:pPr>
              <a:buFontTx/>
              <a:buChar char="-"/>
            </a:pPr>
            <a:r>
              <a:rPr lang="en-US" sz="1800" b="1" dirty="0">
                <a:latin typeface="Cavolini" panose="03000502040302020204" pitchFamily="66" charset="0"/>
                <a:cs typeface="Cavolini" panose="03000502040302020204" pitchFamily="66" charset="0"/>
              </a:rPr>
              <a:t>Main</a:t>
            </a:r>
            <a:r>
              <a:rPr lang="en-US" sz="1800" dirty="0">
                <a:latin typeface="Cavolini" panose="03000502040302020204" pitchFamily="66" charset="0"/>
                <a:cs typeface="Cavolini" panose="03000502040302020204" pitchFamily="66" charset="0"/>
              </a:rPr>
              <a:t> – </a:t>
            </a:r>
            <a:r>
              <a:rPr lang="ru-RU" sz="1800" dirty="0">
                <a:latin typeface="Cavolini" panose="03000502040302020204" pitchFamily="66" charset="0"/>
                <a:cs typeface="Cavolini" panose="03000502040302020204" pitchFamily="66" charset="0"/>
              </a:rPr>
              <a:t>Главный инициализирующий класс</a:t>
            </a:r>
            <a:endParaRPr lang="en-US" sz="18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endParaRPr lang="ru-RU" sz="18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70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1785D-922E-936B-A1EB-DEDEBD0B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volini" panose="03000502040302020204" pitchFamily="66" charset="0"/>
                <a:cs typeface="Cavolini" panose="03000502040302020204" pitchFamily="66" charset="0"/>
              </a:rPr>
              <a:t>Завершение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25C06B-70DB-35E8-116B-00E7C516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volini" panose="03000502040302020204" pitchFamily="66" charset="0"/>
                <a:cs typeface="Cavolini" panose="03000502040302020204" pitchFamily="66" charset="0"/>
              </a:rPr>
              <a:t>Несмотря на то, что проект уже полностью готов и нормально функционирует всё же есть, то чего нет, но хотелось бы добавить.. Например: красивую анимацию после победы (увы, но её нету :с ) и автоматическое перемещение карты на свободную ячейку по двойному клику мыши.</a:t>
            </a:r>
          </a:p>
          <a:p>
            <a:pPr marL="0" indent="0">
              <a:buNone/>
            </a:pPr>
            <a:endParaRPr lang="ru-RU" sz="18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r>
              <a:rPr lang="ru-RU" sz="1800" dirty="0">
                <a:latin typeface="Cavolini" panose="03000502040302020204" pitchFamily="66" charset="0"/>
                <a:cs typeface="Cavolini" panose="03000502040302020204" pitchFamily="66" charset="0"/>
              </a:rPr>
              <a:t>Во всем остальном проект полностью готов! Приятной игры!</a:t>
            </a:r>
            <a:endParaRPr lang="en-US" sz="18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endParaRPr lang="ru-RU" sz="18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endParaRPr lang="ru-RU" sz="18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endParaRPr lang="en-US" sz="18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r>
              <a:rPr lang="en-US" sz="1200" dirty="0">
                <a:latin typeface="Cavolini" panose="03000502040302020204" pitchFamily="66" charset="0"/>
                <a:cs typeface="Cavolini" panose="03000502040302020204" pitchFamily="66" charset="0"/>
              </a:rPr>
              <a:t>P. S. </a:t>
            </a:r>
            <a:r>
              <a:rPr lang="ru-RU" sz="1200" dirty="0">
                <a:latin typeface="Cavolini" panose="03000502040302020204" pitchFamily="66" charset="0"/>
                <a:cs typeface="Cavolini" panose="03000502040302020204" pitchFamily="66" charset="0"/>
              </a:rPr>
              <a:t>Исходники на </a:t>
            </a:r>
            <a:r>
              <a:rPr lang="en-US" sz="1200" dirty="0">
                <a:latin typeface="Cavolini" panose="03000502040302020204" pitchFamily="66" charset="0"/>
                <a:cs typeface="Cavolini" panose="03000502040302020204" pitchFamily="66" charset="0"/>
                <a:hlinkClick r:id="rId2"/>
              </a:rPr>
              <a:t>GitHub</a:t>
            </a:r>
            <a:endParaRPr lang="ru-RU" sz="12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270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Nineteen Eighty Seven</vt:lpstr>
      <vt:lpstr>The Hand Bold</vt:lpstr>
      <vt:lpstr>Arial</vt:lpstr>
      <vt:lpstr>The Serif Hand Black</vt:lpstr>
      <vt:lpstr>Press Start K</vt:lpstr>
      <vt:lpstr>Cavolini</vt:lpstr>
      <vt:lpstr>SketchyVTI</vt:lpstr>
      <vt:lpstr>Pixel Solitaire</vt:lpstr>
      <vt:lpstr>Презентация PowerPoint</vt:lpstr>
      <vt:lpstr>Разговоры о важном</vt:lpstr>
      <vt:lpstr>Для умников и умничек</vt:lpstr>
      <vt:lpstr>Завершение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Pixel-Solitaire</dc:title>
  <dc:creator>Андрей Хромых</dc:creator>
  <cp:lastModifiedBy>Андрей Хромых</cp:lastModifiedBy>
  <cp:revision>6</cp:revision>
  <dcterms:created xsi:type="dcterms:W3CDTF">2023-02-27T16:22:05Z</dcterms:created>
  <dcterms:modified xsi:type="dcterms:W3CDTF">2023-02-27T18:21:39Z</dcterms:modified>
</cp:coreProperties>
</file>