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911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7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4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7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8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7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73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7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0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3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1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7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3BD48849-0D4D-5EB3-0554-7D7A723E29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2923" b="20828"/>
          <a:stretch/>
        </p:blipFill>
        <p:spPr>
          <a:xfrm>
            <a:off x="-6057" y="10"/>
            <a:ext cx="12192000" cy="6857990"/>
          </a:xfrm>
          <a:prstGeom prst="rect">
            <a:avLst/>
          </a:prstGeom>
        </p:spPr>
      </p:pic>
      <p:sp>
        <p:nvSpPr>
          <p:cNvPr id="29" name="Freeform: Shape 12">
            <a:extLst>
              <a:ext uri="{FF2B5EF4-FFF2-40B4-BE49-F238E27FC236}">
                <a16:creationId xmlns:a16="http://schemas.microsoft.com/office/drawing/2014/main" id="{141773DC-FA35-0DC3-E6BA-EB1DBCE7E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05349" y="938623"/>
            <a:ext cx="10372250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07074 w 4116027"/>
              <a:gd name="connsiteY0" fmla="*/ 139302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0935 w 4116027"/>
              <a:gd name="connsiteY0" fmla="*/ 140288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1900 w 4116027"/>
              <a:gd name="connsiteY0" fmla="*/ 1496605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1900 w 4116027"/>
              <a:gd name="connsiteY0" fmla="*/ 150153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6727 w 4117216"/>
              <a:gd name="connsiteY0" fmla="*/ 1511402 h 5058263"/>
              <a:gd name="connsiteX1" fmla="*/ 4116027 w 4117216"/>
              <a:gd name="connsiteY1" fmla="*/ 5058263 h 5058263"/>
              <a:gd name="connsiteX2" fmla="*/ 0 w 4117216"/>
              <a:gd name="connsiteY2" fmla="*/ 5058263 h 5058263"/>
              <a:gd name="connsiteX3" fmla="*/ 0 w 4117216"/>
              <a:gd name="connsiteY3" fmla="*/ 0 h 5058263"/>
              <a:gd name="connsiteX4" fmla="*/ 2304495 w 4117216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7216" h="5058263">
                <a:moveTo>
                  <a:pt x="4116727" y="1511402"/>
                </a:moveTo>
                <a:cubicBezTo>
                  <a:pt x="4118666" y="268102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304495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0DFFA-F2FA-46AB-4FD7-40617207D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626" y="5143817"/>
            <a:ext cx="4850027" cy="991252"/>
          </a:xfrm>
          <a:noFill/>
        </p:spPr>
        <p:txBody>
          <a:bodyPr anchor="b">
            <a:normAutofit/>
          </a:bodyPr>
          <a:lstStyle/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Quof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Website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1A10CF-EAA0-26DB-EB50-E80D2080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353" y="4420887"/>
            <a:ext cx="4683045" cy="68799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Created by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Menlis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Smith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922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3593A3F-E735-77A3-8300-AE62B0AFB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7742" y="6381749"/>
            <a:ext cx="6784258" cy="476251"/>
          </a:xfrm>
          <a:noFill/>
        </p:spPr>
        <p:txBody>
          <a:bodyPr tIns="91440" bIns="91440" anchor="ctr">
            <a:normAutofit fontScale="90000"/>
          </a:bodyPr>
          <a:lstStyle/>
          <a:p>
            <a:pPr algn="r"/>
            <a:r>
              <a:rPr lang="ru-RU" sz="20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Скриншот главной страницы сайта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070760F-57ED-72E2-8C6F-4E6430C7FE3A}"/>
              </a:ext>
            </a:extLst>
          </p:cNvPr>
          <p:cNvSpPr/>
          <p:nvPr/>
        </p:nvSpPr>
        <p:spPr>
          <a:xfrm>
            <a:off x="-1" y="415105"/>
            <a:ext cx="12192001" cy="602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 descr="Изображение выглядит как текст, монитор, снимок экрана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D4CAFE76-7852-1C5E-E946-8B6979D69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49"/>
            <a:ext cx="121920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38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86B53-1158-C03F-6BF3-5947AE16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Идея и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4001D1-8564-1503-FCE3-7B152150F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Сайт был создан для текстового редактора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Quof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и имеет следующие функции:</a:t>
            </a:r>
          </a:p>
          <a:p>
            <a:pPr>
              <a:buFontTx/>
              <a:buChar char="-"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Скачивание самого блокнота</a:t>
            </a:r>
          </a:p>
          <a:p>
            <a:pPr>
              <a:buFontTx/>
              <a:buChar char="-"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Изучение документации по блокноту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Проект использует веб фреймворк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Flask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и насчитывает в себе порядка 340 строк. Сайт имеет функцию регистрации и входа в систему. Это нужно для получения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API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ключа и скачивания блокнота (неавторизованный пользователь не может скачать программу).</a:t>
            </a:r>
          </a:p>
        </p:txBody>
      </p:sp>
    </p:spTree>
    <p:extLst>
      <p:ext uri="{BB962C8B-B14F-4D97-AF65-F5344CB8AC3E}">
        <p14:creationId xmlns:p14="http://schemas.microsoft.com/office/powerpoint/2010/main" val="1634280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44BF4-E286-1805-2477-887487B0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Ядро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C8BD0C-FD54-5C76-8CC2-6DB42AF47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Сайт хранит в себе 9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Html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разметок и 9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CSS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таблиц для различных страниц, начиная банально регистрацией, заканчивая прочтением документации, о которой мы немного поговорим. Так как написать абсолютно всю документации за раз довольно трудно была создана функция для админов, позволяющая создавать страницы с документацией с помощью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Markdown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разметки. Для этого была использована одноименная библиотека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markdown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, а также специальная функция которая красиво завернёт получившеюся разметку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716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268EE-F8FA-2B54-1404-A43B57DC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0EE083-16F8-7015-FE8B-08E9DCFA3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Несмотря на то что уже на данный момент сайт имеет всё что нужно обычному пользователю, проект будет расширяться. В дальнейшем будет реализованы функции для восстановления пароля, подтверждения электронной почты и многие другие функции!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А на этом всё.. Неужели так быстро летит время.. И я уже сдаю 3 – последний проект?..</a:t>
            </a:r>
          </a:p>
        </p:txBody>
      </p:sp>
    </p:spTree>
    <p:extLst>
      <p:ext uri="{BB962C8B-B14F-4D97-AF65-F5344CB8AC3E}">
        <p14:creationId xmlns:p14="http://schemas.microsoft.com/office/powerpoint/2010/main" val="1604081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LimelightVTI">
  <a:themeElements>
    <a:clrScheme name="AnalogousFromRegularSeedRightStep">
      <a:dk1>
        <a:srgbClr val="000000"/>
      </a:dk1>
      <a:lt1>
        <a:srgbClr val="FFFFFF"/>
      </a:lt1>
      <a:dk2>
        <a:srgbClr val="1B252F"/>
      </a:dk2>
      <a:lt2>
        <a:srgbClr val="F3F0F1"/>
      </a:lt2>
      <a:accent1>
        <a:srgbClr val="20B788"/>
      </a:accent1>
      <a:accent2>
        <a:srgbClr val="15B1C3"/>
      </a:accent2>
      <a:accent3>
        <a:srgbClr val="2984E7"/>
      </a:accent3>
      <a:accent4>
        <a:srgbClr val="2E39D9"/>
      </a:accent4>
      <a:accent5>
        <a:srgbClr val="6C29E7"/>
      </a:accent5>
      <a:accent6>
        <a:srgbClr val="A917D5"/>
      </a:accent6>
      <a:hlink>
        <a:srgbClr val="BF3F67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203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Consolas</vt:lpstr>
      <vt:lpstr>Trade Gothic Next Cond</vt:lpstr>
      <vt:lpstr>Trade Gothic Next Light</vt:lpstr>
      <vt:lpstr>LimelightVTI</vt:lpstr>
      <vt:lpstr>Quof Website</vt:lpstr>
      <vt:lpstr>Скриншот главной страницы сайта</vt:lpstr>
      <vt:lpstr>Идея и технологии</vt:lpstr>
      <vt:lpstr>Ядро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Quof Website</dc:title>
  <dc:creator>nikita_khromykh@dnevnik.ru</dc:creator>
  <cp:lastModifiedBy>nikita_khromykh@dnevnik.ru</cp:lastModifiedBy>
  <cp:revision>1</cp:revision>
  <dcterms:created xsi:type="dcterms:W3CDTF">2023-04-30T19:32:21Z</dcterms:created>
  <dcterms:modified xsi:type="dcterms:W3CDTF">2023-04-30T20:02:54Z</dcterms:modified>
</cp:coreProperties>
</file>