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93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6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94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9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71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6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4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69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13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32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74E7-B6AF-4735-B39B-F7EF66C7EC5E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59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Wheatstonsche</a:t>
            </a:r>
            <a:r>
              <a:rPr lang="de-DE" dirty="0" smtClean="0"/>
              <a:t> Messbrücke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7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der Inhalte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Allgemeines</a:t>
            </a:r>
          </a:p>
          <a:p>
            <a:r>
              <a:rPr lang="de-DE" dirty="0" smtClean="0"/>
              <a:t>Aufbau und </a:t>
            </a:r>
            <a:r>
              <a:rPr lang="de-DE" dirty="0"/>
              <a:t>elektrotechnische Grundlagen</a:t>
            </a:r>
          </a:p>
          <a:p>
            <a:r>
              <a:rPr lang="de-DE" dirty="0"/>
              <a:t>Herleitung der </a:t>
            </a:r>
            <a:r>
              <a:rPr lang="de-DE" dirty="0" smtClean="0"/>
              <a:t>Formel zur Berechnung der Brückenspannung</a:t>
            </a:r>
          </a:p>
          <a:p>
            <a:r>
              <a:rPr lang="de-DE" dirty="0" smtClean="0"/>
              <a:t>Ausschlagverfahren</a:t>
            </a:r>
            <a:r>
              <a:rPr lang="de-DE" dirty="0"/>
              <a:t> und</a:t>
            </a:r>
            <a:r>
              <a:rPr lang="de-DE" dirty="0" smtClean="0"/>
              <a:t> Abgleichverfahren</a:t>
            </a:r>
          </a:p>
          <a:p>
            <a:r>
              <a:rPr lang="de-DE" dirty="0" smtClean="0"/>
              <a:t>Beispiel</a:t>
            </a:r>
          </a:p>
          <a:p>
            <a:r>
              <a:rPr lang="de-DE" dirty="0" smtClean="0"/>
              <a:t>Programmvorstellung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1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Dient zur Messung von elektrischen Widerständen und kleinen </a:t>
            </a:r>
            <a:r>
              <a:rPr lang="de-DE" dirty="0" smtClean="0"/>
              <a:t>Widerstandsveränderungen</a:t>
            </a:r>
          </a:p>
          <a:p>
            <a:r>
              <a:rPr lang="de-DE" dirty="0" smtClean="0"/>
              <a:t>Wurde 1822 von Samuel Hunter Christie erfunden</a:t>
            </a:r>
          </a:p>
          <a:p>
            <a:r>
              <a:rPr lang="de-DE" dirty="0" smtClean="0"/>
              <a:t>Ist benannt nach Charles Wheatstone</a:t>
            </a:r>
          </a:p>
          <a:p>
            <a:r>
              <a:rPr lang="de-DE" dirty="0" smtClean="0"/>
              <a:t>Besteht aus vier Widerständen, welche ringförmig angeordnet werden</a:t>
            </a:r>
          </a:p>
          <a:p>
            <a:r>
              <a:rPr lang="de-DE" dirty="0" smtClean="0"/>
              <a:t>Dazu kommt eine Spannungsquelle und ein Spannungsmessgerät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46" y="1417638"/>
            <a:ext cx="6264308" cy="4525963"/>
          </a:xfrm>
        </p:spPr>
      </p:pic>
    </p:spTree>
    <p:extLst>
      <p:ext uri="{BB962C8B-B14F-4D97-AF65-F5344CB8AC3E}">
        <p14:creationId xmlns:p14="http://schemas.microsoft.com/office/powerpoint/2010/main" val="4893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Herleitung der Formel zur Berechnung der Brückenspannung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2708920"/>
            <a:ext cx="8229600" cy="1366845"/>
          </a:xfrm>
        </p:spPr>
      </p:pic>
    </p:spTree>
    <p:extLst>
      <p:ext uri="{BB962C8B-B14F-4D97-AF65-F5344CB8AC3E}">
        <p14:creationId xmlns:p14="http://schemas.microsoft.com/office/powerpoint/2010/main" val="6472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Ausschlagverfahren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Aufnahme</a:t>
            </a:r>
            <a:r>
              <a:rPr lang="en-GB" dirty="0" smtClean="0"/>
              <a:t> </a:t>
            </a:r>
            <a:r>
              <a:rPr lang="en-GB" dirty="0" err="1" smtClean="0"/>
              <a:t>kleiner</a:t>
            </a:r>
            <a:r>
              <a:rPr lang="en-GB" dirty="0" smtClean="0"/>
              <a:t> </a:t>
            </a:r>
            <a:r>
              <a:rPr lang="en-GB" dirty="0" err="1" smtClean="0"/>
              <a:t>Widerstandsänderungen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 </a:t>
            </a:r>
            <a:r>
              <a:rPr lang="en-GB" dirty="0" err="1" smtClean="0"/>
              <a:t>dem</a:t>
            </a:r>
            <a:r>
              <a:rPr lang="en-GB" dirty="0" smtClean="0"/>
              <a:t> </a:t>
            </a:r>
            <a:r>
              <a:rPr lang="en-GB" dirty="0" err="1" smtClean="0"/>
              <a:t>abgeglichenen</a:t>
            </a:r>
            <a:r>
              <a:rPr lang="en-GB" dirty="0" smtClean="0"/>
              <a:t> </a:t>
            </a:r>
            <a:r>
              <a:rPr lang="en-GB" dirty="0" err="1" smtClean="0"/>
              <a:t>Zustand</a:t>
            </a:r>
            <a:r>
              <a:rPr lang="en-GB" dirty="0" smtClean="0"/>
              <a:t> </a:t>
            </a:r>
            <a:r>
              <a:rPr lang="en-GB" dirty="0" err="1" smtClean="0"/>
              <a:t>heraus</a:t>
            </a:r>
            <a:endParaRPr lang="en-GB" dirty="0" smtClean="0"/>
          </a:p>
          <a:p>
            <a:r>
              <a:rPr lang="en-GB" dirty="0" err="1" smtClean="0"/>
              <a:t>Proportionalität</a:t>
            </a:r>
            <a:r>
              <a:rPr lang="en-GB" dirty="0" smtClean="0"/>
              <a:t> der </a:t>
            </a:r>
            <a:r>
              <a:rPr lang="en-GB" dirty="0" err="1" smtClean="0"/>
              <a:t>Brückenspannung</a:t>
            </a:r>
            <a:r>
              <a:rPr lang="en-GB" dirty="0" smtClean="0"/>
              <a:t> </a:t>
            </a:r>
            <a:r>
              <a:rPr lang="en-GB" dirty="0" err="1" smtClean="0"/>
              <a:t>zur</a:t>
            </a:r>
            <a:r>
              <a:rPr lang="en-GB" dirty="0" smtClean="0"/>
              <a:t> </a:t>
            </a:r>
            <a:r>
              <a:rPr lang="en-GB" dirty="0" err="1" smtClean="0"/>
              <a:t>Widerstandsänderung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</a:t>
            </a:r>
            <a:r>
              <a:rPr lang="en-GB" dirty="0" err="1" smtClean="0"/>
              <a:t>relativ</a:t>
            </a:r>
            <a:r>
              <a:rPr lang="en-GB" dirty="0" smtClean="0"/>
              <a:t> </a:t>
            </a:r>
            <a:r>
              <a:rPr lang="en-GB" dirty="0" err="1" smtClean="0"/>
              <a:t>kleine</a:t>
            </a:r>
            <a:r>
              <a:rPr lang="en-GB" dirty="0" smtClean="0"/>
              <a:t> </a:t>
            </a:r>
            <a:r>
              <a:rPr lang="en-GB" dirty="0" err="1" smtClean="0"/>
              <a:t>Änderungen</a:t>
            </a:r>
            <a:endParaRPr lang="en-GB" dirty="0" smtClean="0"/>
          </a:p>
          <a:p>
            <a:r>
              <a:rPr lang="en-GB" dirty="0" err="1" smtClean="0"/>
              <a:t>Maximale</a:t>
            </a:r>
            <a:r>
              <a:rPr lang="en-GB" dirty="0" smtClean="0"/>
              <a:t> </a:t>
            </a:r>
            <a:r>
              <a:rPr lang="en-GB" dirty="0" err="1" smtClean="0"/>
              <a:t>Empfindlichkeit</a:t>
            </a:r>
            <a:r>
              <a:rPr lang="en-GB" dirty="0" smtClean="0"/>
              <a:t> </a:t>
            </a: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einer</a:t>
            </a:r>
            <a:r>
              <a:rPr lang="en-GB" dirty="0" smtClean="0"/>
              <a:t> </a:t>
            </a:r>
            <a:r>
              <a:rPr lang="en-GB" dirty="0" err="1" smtClean="0"/>
              <a:t>symmetrischen</a:t>
            </a:r>
            <a:r>
              <a:rPr lang="en-GB" dirty="0" smtClean="0"/>
              <a:t> </a:t>
            </a:r>
            <a:r>
              <a:rPr lang="en-GB" dirty="0" err="1" smtClean="0"/>
              <a:t>Brücke</a:t>
            </a:r>
            <a:endParaRPr lang="en-GB" dirty="0" smtClean="0"/>
          </a:p>
          <a:p>
            <a:r>
              <a:rPr lang="en-GB" dirty="0" err="1" smtClean="0"/>
              <a:t>Technisch</a:t>
            </a:r>
            <a:r>
              <a:rPr lang="en-GB" dirty="0" smtClean="0"/>
              <a:t> relevant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z.B</a:t>
            </a:r>
            <a:r>
              <a:rPr lang="en-GB" dirty="0" smtClean="0"/>
              <a:t> </a:t>
            </a:r>
            <a:r>
              <a:rPr lang="en-GB" dirty="0" err="1" smtClean="0"/>
              <a:t>Widerstandsthermometer</a:t>
            </a:r>
            <a:r>
              <a:rPr lang="en-GB" dirty="0" smtClean="0"/>
              <a:t>, </a:t>
            </a:r>
            <a:r>
              <a:rPr lang="en-GB" dirty="0" err="1" smtClean="0"/>
              <a:t>Druckmessgerät</a:t>
            </a:r>
            <a:endParaRPr lang="en-GB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9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Abgleichverfahren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Gleichheit des Verhältnisses der Einzelwiderstände der Spannungsteiler, falls Brücke abgeglichen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Berechnung des 4. Widerstands möglich, 	wenn die 3 anderen bekannt sind</a:t>
            </a:r>
            <a:r>
              <a:rPr lang="de-DE" dirty="0" smtClean="0"/>
              <a:t> </a:t>
            </a:r>
          </a:p>
          <a:p>
            <a:r>
              <a:rPr lang="de-DE" dirty="0" smtClean="0"/>
              <a:t>Technisch nichtmehr relevant (Ablösung durch digitale Messgeräte, relativ hoher Fehler bei Messung kleiner Widerstände)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5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87" y="1218689"/>
            <a:ext cx="6818826" cy="4442559"/>
          </a:xfrm>
        </p:spPr>
      </p:pic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90" y="5661248"/>
            <a:ext cx="7337419" cy="7918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</a:t>
            </a:r>
            <a:r>
              <a:rPr lang="de-DE" i="1" dirty="0" smtClean="0"/>
              <a:t>Wenn du eine weise Antwort verlangst, musst du vernünftig fragen.“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– Johann-Wolfgang von Goethe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Bildschirmpräsentation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Larissa</vt:lpstr>
      <vt:lpstr>Die Wheatstonsche Messbrücke</vt:lpstr>
      <vt:lpstr>Überblick der Inhalte </vt:lpstr>
      <vt:lpstr>Allgemeines</vt:lpstr>
      <vt:lpstr>Aufbau</vt:lpstr>
      <vt:lpstr>Herleitung der Formel zur Berechnung der Brückenspannung</vt:lpstr>
      <vt:lpstr>Ausschlagverfahren</vt:lpstr>
      <vt:lpstr>Abgleichverfahren</vt:lpstr>
      <vt:lpstr>Beispiel</vt:lpstr>
      <vt:lpstr>Fragen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Wheatstonsche Messbrücke</dc:title>
  <dc:creator>Robert Kopelke</dc:creator>
  <cp:lastModifiedBy>CWI</cp:lastModifiedBy>
  <cp:revision>13</cp:revision>
  <dcterms:created xsi:type="dcterms:W3CDTF">2018-06-10T19:33:32Z</dcterms:created>
  <dcterms:modified xsi:type="dcterms:W3CDTF">2018-06-14T07:21:16Z</dcterms:modified>
</cp:coreProperties>
</file>