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631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293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846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6694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759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07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26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54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436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7713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263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74E7-B6AF-4735-B39B-F7EF66C7EC5E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5D0E-9508-439E-8EBE-F8A1E3D4217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075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Wheatstonsche</a:t>
            </a:r>
            <a:r>
              <a:rPr lang="de-DE" dirty="0" smtClean="0"/>
              <a:t> Messbrücke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1173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der Inhalte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Beschreibung</a:t>
            </a:r>
          </a:p>
          <a:p>
            <a:r>
              <a:rPr lang="de-DE" dirty="0" smtClean="0"/>
              <a:t>Grundaufbau der </a:t>
            </a:r>
            <a:r>
              <a:rPr lang="de-DE" dirty="0" err="1" smtClean="0"/>
              <a:t>Messbrücke</a:t>
            </a:r>
            <a:endParaRPr lang="de-DE" dirty="0" smtClean="0"/>
          </a:p>
          <a:p>
            <a:r>
              <a:rPr lang="de-DE" dirty="0" smtClean="0"/>
              <a:t>Elektrotechnische Grundlagen </a:t>
            </a:r>
            <a:endParaRPr lang="de-DE" dirty="0" smtClean="0"/>
          </a:p>
          <a:p>
            <a:r>
              <a:rPr lang="de-DE" dirty="0" smtClean="0"/>
              <a:t>Abgleichverfahren </a:t>
            </a:r>
            <a:r>
              <a:rPr lang="de-DE" smtClean="0"/>
              <a:t>und Ausschlagverfahren</a:t>
            </a:r>
            <a:endParaRPr lang="de-DE" dirty="0" smtClean="0"/>
          </a:p>
          <a:p>
            <a:r>
              <a:rPr lang="de-DE" dirty="0" err="1" smtClean="0"/>
              <a:t>Herleitung</a:t>
            </a:r>
            <a:r>
              <a:rPr lang="de-DE" dirty="0" smtClean="0"/>
              <a:t> der Formel</a:t>
            </a:r>
          </a:p>
          <a:p>
            <a:r>
              <a:rPr lang="de-DE" dirty="0" smtClean="0"/>
              <a:t>Beispiel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1612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Wurde 1822 von Samuel Hunter Christie erfunden</a:t>
            </a:r>
          </a:p>
          <a:p>
            <a:r>
              <a:rPr lang="de-DE" dirty="0" smtClean="0"/>
              <a:t>Ist benannt nach Charles Wheatstone</a:t>
            </a:r>
          </a:p>
          <a:p>
            <a:r>
              <a:rPr lang="de-DE" dirty="0" smtClean="0"/>
              <a:t>Dient zur Messung von elektrischen Widerständen und kleinen Widerstandsveränderungen</a:t>
            </a:r>
          </a:p>
          <a:p>
            <a:r>
              <a:rPr lang="de-DE" dirty="0" smtClean="0"/>
              <a:t>Besteht aus vier Widerständen, welche ringförmig angeordnet werden</a:t>
            </a:r>
          </a:p>
          <a:p>
            <a:r>
              <a:rPr lang="de-DE" dirty="0" smtClean="0"/>
              <a:t>Dazu kommt eine Spannungsquelle und ein Spannungsmessgerät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219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Widerstände bilden einen Spannungsteiler</a:t>
            </a:r>
          </a:p>
          <a:p>
            <a:r>
              <a:rPr lang="de-DE" dirty="0" smtClean="0"/>
              <a:t>Zwei Spannungsteiler liegen parallel zueinander</a:t>
            </a:r>
          </a:p>
          <a:p>
            <a:r>
              <a:rPr lang="de-DE" dirty="0" smtClean="0"/>
              <a:t>Zwischen den Spannungsteilern wir das Messgeräte geschaltet</a:t>
            </a:r>
          </a:p>
          <a:p>
            <a:r>
              <a:rPr lang="de-DE" dirty="0" smtClean="0"/>
              <a:t>Die Spannung zwischen den Spannungsteiler wird Brückenspannung genannt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8938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Zur </a:t>
            </a:r>
            <a:r>
              <a:rPr lang="de-DE" dirty="0" err="1"/>
              <a:t>B</a:t>
            </a:r>
            <a:r>
              <a:rPr lang="de-DE" dirty="0" err="1" smtClean="0"/>
              <a:t>rechnung</a:t>
            </a:r>
            <a:r>
              <a:rPr lang="de-DE" dirty="0" smtClean="0"/>
              <a:t> benötigt man 3 bekannte widerstände</a:t>
            </a:r>
          </a:p>
          <a:p>
            <a:r>
              <a:rPr lang="de-DE" dirty="0" smtClean="0"/>
              <a:t>Diese werden so lange variiert bis die brücken </a:t>
            </a:r>
            <a:r>
              <a:rPr lang="de-DE" dirty="0" err="1" smtClean="0"/>
              <a:t>spannung</a:t>
            </a:r>
            <a:r>
              <a:rPr lang="de-DE" dirty="0" smtClean="0"/>
              <a:t> null beträgt</a:t>
            </a:r>
          </a:p>
          <a:p>
            <a:r>
              <a:rPr lang="de-DE" dirty="0" smtClean="0"/>
              <a:t>Anschließend lässt sich der unbekannte </a:t>
            </a:r>
            <a:r>
              <a:rPr lang="de-DE" smtClean="0"/>
              <a:t>Widerstand errechnen</a:t>
            </a:r>
          </a:p>
          <a:p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615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Die Wheatstonsche Messbrücke</vt:lpstr>
      <vt:lpstr>Überblick der Inhalte </vt:lpstr>
      <vt:lpstr>Allgemeines</vt:lpstr>
      <vt:lpstr>Beschreibung</vt:lpstr>
      <vt:lpstr>Grundlagen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Wheatstonsche Messbrücke</dc:title>
  <dc:creator>Robert Kopelke</dc:creator>
  <cp:lastModifiedBy>PCXX</cp:lastModifiedBy>
  <cp:revision>5</cp:revision>
  <dcterms:created xsi:type="dcterms:W3CDTF">2018-06-10T19:33:32Z</dcterms:created>
  <dcterms:modified xsi:type="dcterms:W3CDTF">2018-06-12T06:49:54Z</dcterms:modified>
</cp:coreProperties>
</file>