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34.jpg" ContentType="image/png"/>
  <Override PartName="/ppt/media/image35.jpg" ContentType="image/png"/>
  <Override PartName="/ppt/media/image3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2" r:id="rId11"/>
    <p:sldId id="268" r:id="rId12"/>
    <p:sldId id="263" r:id="rId13"/>
    <p:sldId id="267" r:id="rId14"/>
    <p:sldId id="264" r:id="rId15"/>
    <p:sldId id="272" r:id="rId16"/>
    <p:sldId id="271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F48FF-6E07-4D8E-A059-CF29CB8579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DAF04370-1099-4BE3-A24C-5C1CC42B643A}">
      <dgm:prSet/>
      <dgm:spPr/>
      <dgm:t>
        <a:bodyPr/>
        <a:lstStyle/>
        <a:p>
          <a:r>
            <a:rPr lang="en-GB"/>
            <a:t>Context and motivation</a:t>
          </a:r>
          <a:endParaRPr lang="en-US"/>
        </a:p>
      </dgm:t>
    </dgm:pt>
    <dgm:pt modelId="{D169CDED-7B7D-4011-A998-96EAFEF242C9}" type="parTrans" cxnId="{C106F08C-0411-4191-8834-A6ADF2E118CE}">
      <dgm:prSet/>
      <dgm:spPr/>
      <dgm:t>
        <a:bodyPr/>
        <a:lstStyle/>
        <a:p>
          <a:endParaRPr lang="en-US"/>
        </a:p>
      </dgm:t>
    </dgm:pt>
    <dgm:pt modelId="{02217ABA-3C3B-48CF-A8C4-B0B02BB6E052}" type="sibTrans" cxnId="{C106F08C-0411-4191-8834-A6ADF2E118CE}">
      <dgm:prSet/>
      <dgm:spPr/>
      <dgm:t>
        <a:bodyPr/>
        <a:lstStyle/>
        <a:p>
          <a:endParaRPr lang="en-US"/>
        </a:p>
      </dgm:t>
    </dgm:pt>
    <dgm:pt modelId="{8F69FF6B-ED8B-4F7B-8A0C-6FEA01EB1FEE}">
      <dgm:prSet/>
      <dgm:spPr/>
      <dgm:t>
        <a:bodyPr/>
        <a:lstStyle/>
        <a:p>
          <a:r>
            <a:rPr lang="en-GB"/>
            <a:t>Objective</a:t>
          </a:r>
          <a:endParaRPr lang="en-US"/>
        </a:p>
      </dgm:t>
    </dgm:pt>
    <dgm:pt modelId="{143275DA-A05E-4BF0-8A4E-0C850E4D40EF}" type="parTrans" cxnId="{A9D81D2C-50D4-4980-A3B6-948AA960D7E0}">
      <dgm:prSet/>
      <dgm:spPr/>
      <dgm:t>
        <a:bodyPr/>
        <a:lstStyle/>
        <a:p>
          <a:endParaRPr lang="en-US"/>
        </a:p>
      </dgm:t>
    </dgm:pt>
    <dgm:pt modelId="{F69307F9-92C2-4646-915E-49B2921E903F}" type="sibTrans" cxnId="{A9D81D2C-50D4-4980-A3B6-948AA960D7E0}">
      <dgm:prSet/>
      <dgm:spPr/>
      <dgm:t>
        <a:bodyPr/>
        <a:lstStyle/>
        <a:p>
          <a:endParaRPr lang="en-US"/>
        </a:p>
      </dgm:t>
    </dgm:pt>
    <dgm:pt modelId="{E829055A-A7D3-48A3-A217-CC67F757703D}">
      <dgm:prSet/>
      <dgm:spPr/>
      <dgm:t>
        <a:bodyPr/>
        <a:lstStyle/>
        <a:p>
          <a:r>
            <a:rPr lang="en-GB"/>
            <a:t>Related work</a:t>
          </a:r>
          <a:endParaRPr lang="en-US"/>
        </a:p>
      </dgm:t>
    </dgm:pt>
    <dgm:pt modelId="{5A11B66C-D589-4071-A591-6AC9A7EDDD94}" type="parTrans" cxnId="{312F27DA-5145-4A75-ACF3-5E3C8712F32C}">
      <dgm:prSet/>
      <dgm:spPr/>
      <dgm:t>
        <a:bodyPr/>
        <a:lstStyle/>
        <a:p>
          <a:endParaRPr lang="en-US"/>
        </a:p>
      </dgm:t>
    </dgm:pt>
    <dgm:pt modelId="{55E47144-EE7B-4620-B018-A9131CC1F4F3}" type="sibTrans" cxnId="{312F27DA-5145-4A75-ACF3-5E3C8712F32C}">
      <dgm:prSet/>
      <dgm:spPr/>
      <dgm:t>
        <a:bodyPr/>
        <a:lstStyle/>
        <a:p>
          <a:endParaRPr lang="en-US"/>
        </a:p>
      </dgm:t>
    </dgm:pt>
    <dgm:pt modelId="{1D6F685C-BF3B-47C9-B983-F6D0F4EACB9D}">
      <dgm:prSet/>
      <dgm:spPr/>
      <dgm:t>
        <a:bodyPr/>
        <a:lstStyle/>
        <a:p>
          <a:r>
            <a:rPr lang="en-GB"/>
            <a:t>Solution</a:t>
          </a:r>
          <a:endParaRPr lang="en-US"/>
        </a:p>
      </dgm:t>
    </dgm:pt>
    <dgm:pt modelId="{E468F7B2-DF4E-4712-9B59-C2AF40E8B32A}" type="parTrans" cxnId="{10929F3C-49EB-4AB8-93F0-8F3B144450E1}">
      <dgm:prSet/>
      <dgm:spPr/>
      <dgm:t>
        <a:bodyPr/>
        <a:lstStyle/>
        <a:p>
          <a:endParaRPr lang="en-US"/>
        </a:p>
      </dgm:t>
    </dgm:pt>
    <dgm:pt modelId="{BE6406A1-67BF-439A-8B92-7C649F3BED5E}" type="sibTrans" cxnId="{10929F3C-49EB-4AB8-93F0-8F3B144450E1}">
      <dgm:prSet/>
      <dgm:spPr/>
      <dgm:t>
        <a:bodyPr/>
        <a:lstStyle/>
        <a:p>
          <a:endParaRPr lang="en-US"/>
        </a:p>
      </dgm:t>
    </dgm:pt>
    <dgm:pt modelId="{E5EB48FD-3572-4229-9BB3-0DFEE9BADF20}">
      <dgm:prSet/>
      <dgm:spPr/>
      <dgm:t>
        <a:bodyPr/>
        <a:lstStyle/>
        <a:p>
          <a:r>
            <a:rPr lang="en-GB"/>
            <a:t>Implementation</a:t>
          </a:r>
          <a:endParaRPr lang="en-US"/>
        </a:p>
      </dgm:t>
    </dgm:pt>
    <dgm:pt modelId="{F0BBE87B-91E3-4890-8F54-F61B064649D4}" type="parTrans" cxnId="{6AD4F486-2B60-475F-B253-A5A897532ECB}">
      <dgm:prSet/>
      <dgm:spPr/>
      <dgm:t>
        <a:bodyPr/>
        <a:lstStyle/>
        <a:p>
          <a:endParaRPr lang="en-US"/>
        </a:p>
      </dgm:t>
    </dgm:pt>
    <dgm:pt modelId="{92DFC805-EEEF-48EF-8CB3-8F7EADACA4BE}" type="sibTrans" cxnId="{6AD4F486-2B60-475F-B253-A5A897532ECB}">
      <dgm:prSet/>
      <dgm:spPr/>
      <dgm:t>
        <a:bodyPr/>
        <a:lstStyle/>
        <a:p>
          <a:endParaRPr lang="en-US"/>
        </a:p>
      </dgm:t>
    </dgm:pt>
    <dgm:pt modelId="{124FDD2A-F2A2-4A9F-85AF-7EB3322A0179}">
      <dgm:prSet/>
      <dgm:spPr/>
      <dgm:t>
        <a:bodyPr/>
        <a:lstStyle/>
        <a:p>
          <a:r>
            <a:rPr lang="en-GB"/>
            <a:t>Experimental Results</a:t>
          </a:r>
          <a:endParaRPr lang="en-US"/>
        </a:p>
      </dgm:t>
    </dgm:pt>
    <dgm:pt modelId="{76D6B33F-8ED6-495F-A76C-CCFD9BA4F244}" type="parTrans" cxnId="{DC5AC6D5-44BA-4D9E-B4C8-0F506554266B}">
      <dgm:prSet/>
      <dgm:spPr/>
      <dgm:t>
        <a:bodyPr/>
        <a:lstStyle/>
        <a:p>
          <a:endParaRPr lang="en-US"/>
        </a:p>
      </dgm:t>
    </dgm:pt>
    <dgm:pt modelId="{8753C132-0434-491D-9AF6-E70FB8CC31F3}" type="sibTrans" cxnId="{DC5AC6D5-44BA-4D9E-B4C8-0F506554266B}">
      <dgm:prSet/>
      <dgm:spPr/>
      <dgm:t>
        <a:bodyPr/>
        <a:lstStyle/>
        <a:p>
          <a:endParaRPr lang="en-US"/>
        </a:p>
      </dgm:t>
    </dgm:pt>
    <dgm:pt modelId="{B041523A-E74C-4F9A-9F95-C65742A66854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FB22ED94-A370-4BDF-A140-8A1E4AB69D81}" type="parTrans" cxnId="{F45C4116-DEAB-444C-936D-D96F604C4864}">
      <dgm:prSet/>
      <dgm:spPr/>
      <dgm:t>
        <a:bodyPr/>
        <a:lstStyle/>
        <a:p>
          <a:endParaRPr lang="en-US"/>
        </a:p>
      </dgm:t>
    </dgm:pt>
    <dgm:pt modelId="{98107565-E770-4536-AEE0-0350FC43E472}" type="sibTrans" cxnId="{F45C4116-DEAB-444C-936D-D96F604C4864}">
      <dgm:prSet/>
      <dgm:spPr/>
      <dgm:t>
        <a:bodyPr/>
        <a:lstStyle/>
        <a:p>
          <a:endParaRPr lang="en-US"/>
        </a:p>
      </dgm:t>
    </dgm:pt>
    <dgm:pt modelId="{09603266-3A58-4451-92AB-444D523E264A}">
      <dgm:prSet/>
      <dgm:spPr/>
      <dgm:t>
        <a:bodyPr/>
        <a:lstStyle/>
        <a:p>
          <a:r>
            <a:rPr lang="en-GB" dirty="0"/>
            <a:t>Bibliography</a:t>
          </a:r>
          <a:endParaRPr lang="en-US" dirty="0"/>
        </a:p>
      </dgm:t>
    </dgm:pt>
    <dgm:pt modelId="{EF9C30B4-8C09-4689-AFDB-CAC8BD69290B}" type="parTrans" cxnId="{5B7B767B-029D-4594-9068-87FD98715C3D}">
      <dgm:prSet/>
      <dgm:spPr/>
      <dgm:t>
        <a:bodyPr/>
        <a:lstStyle/>
        <a:p>
          <a:endParaRPr lang="en-US"/>
        </a:p>
      </dgm:t>
    </dgm:pt>
    <dgm:pt modelId="{7B6DFE94-5B13-4A35-ACE4-EDA689E94F2B}" type="sibTrans" cxnId="{5B7B767B-029D-4594-9068-87FD98715C3D}">
      <dgm:prSet/>
      <dgm:spPr/>
      <dgm:t>
        <a:bodyPr/>
        <a:lstStyle/>
        <a:p>
          <a:endParaRPr lang="en-US"/>
        </a:p>
      </dgm:t>
    </dgm:pt>
    <dgm:pt modelId="{29E46307-24DA-40EE-837E-B8C2D2104DFD}" type="pres">
      <dgm:prSet presAssocID="{BB6F48FF-6E07-4D8E-A059-CF29CB8579A3}" presName="root" presStyleCnt="0">
        <dgm:presLayoutVars>
          <dgm:dir/>
          <dgm:resizeHandles val="exact"/>
        </dgm:presLayoutVars>
      </dgm:prSet>
      <dgm:spPr/>
    </dgm:pt>
    <dgm:pt modelId="{B3FE25D7-9E80-4472-A967-13565192AA1A}" type="pres">
      <dgm:prSet presAssocID="{BB6F48FF-6E07-4D8E-A059-CF29CB8579A3}" presName="container" presStyleCnt="0">
        <dgm:presLayoutVars>
          <dgm:dir/>
          <dgm:resizeHandles val="exact"/>
        </dgm:presLayoutVars>
      </dgm:prSet>
      <dgm:spPr/>
    </dgm:pt>
    <dgm:pt modelId="{6E2879E0-A908-4E0D-A5A3-BC07B937ADA4}" type="pres">
      <dgm:prSet presAssocID="{DAF04370-1099-4BE3-A24C-5C1CC42B643A}" presName="compNode" presStyleCnt="0"/>
      <dgm:spPr/>
    </dgm:pt>
    <dgm:pt modelId="{C6F400F8-C107-4622-BD75-53E005B2C069}" type="pres">
      <dgm:prSet presAssocID="{DAF04370-1099-4BE3-A24C-5C1CC42B643A}" presName="iconBgRect" presStyleLbl="bgShp" presStyleIdx="0" presStyleCnt="8"/>
      <dgm:spPr/>
    </dgm:pt>
    <dgm:pt modelId="{E59DFC2C-6AB6-4973-9A10-FC1EE2B17017}" type="pres">
      <dgm:prSet presAssocID="{DAF04370-1099-4BE3-A24C-5C1CC42B643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0FFA3B5-9F07-42FA-BFF7-9427F4EECC20}" type="pres">
      <dgm:prSet presAssocID="{DAF04370-1099-4BE3-A24C-5C1CC42B643A}" presName="spaceRect" presStyleCnt="0"/>
      <dgm:spPr/>
    </dgm:pt>
    <dgm:pt modelId="{F568FCDE-21B0-4314-9611-88D1FFC7AA31}" type="pres">
      <dgm:prSet presAssocID="{DAF04370-1099-4BE3-A24C-5C1CC42B643A}" presName="textRect" presStyleLbl="revTx" presStyleIdx="0" presStyleCnt="8">
        <dgm:presLayoutVars>
          <dgm:chMax val="1"/>
          <dgm:chPref val="1"/>
        </dgm:presLayoutVars>
      </dgm:prSet>
      <dgm:spPr/>
    </dgm:pt>
    <dgm:pt modelId="{E54C0DFB-504E-45B9-A549-1528A7186894}" type="pres">
      <dgm:prSet presAssocID="{02217ABA-3C3B-48CF-A8C4-B0B02BB6E052}" presName="sibTrans" presStyleLbl="sibTrans2D1" presStyleIdx="0" presStyleCnt="0"/>
      <dgm:spPr/>
    </dgm:pt>
    <dgm:pt modelId="{15C1B5BA-B702-459B-B5DE-04943930D62E}" type="pres">
      <dgm:prSet presAssocID="{8F69FF6B-ED8B-4F7B-8A0C-6FEA01EB1FEE}" presName="compNode" presStyleCnt="0"/>
      <dgm:spPr/>
    </dgm:pt>
    <dgm:pt modelId="{E7F6DECB-56A6-45D0-88AB-4C7E737D3152}" type="pres">
      <dgm:prSet presAssocID="{8F69FF6B-ED8B-4F7B-8A0C-6FEA01EB1FEE}" presName="iconBgRect" presStyleLbl="bgShp" presStyleIdx="1" presStyleCnt="8"/>
      <dgm:spPr/>
    </dgm:pt>
    <dgm:pt modelId="{328FF20B-DA55-4002-9A35-9228DD6C9524}" type="pres">
      <dgm:prSet presAssocID="{8F69FF6B-ED8B-4F7B-8A0C-6FEA01EB1FE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F90187B-08E1-46FC-9A04-EB126AFA3560}" type="pres">
      <dgm:prSet presAssocID="{8F69FF6B-ED8B-4F7B-8A0C-6FEA01EB1FEE}" presName="spaceRect" presStyleCnt="0"/>
      <dgm:spPr/>
    </dgm:pt>
    <dgm:pt modelId="{5C099AC2-D875-41EE-A15C-8D6C9946F8B7}" type="pres">
      <dgm:prSet presAssocID="{8F69FF6B-ED8B-4F7B-8A0C-6FEA01EB1FEE}" presName="textRect" presStyleLbl="revTx" presStyleIdx="1" presStyleCnt="8">
        <dgm:presLayoutVars>
          <dgm:chMax val="1"/>
          <dgm:chPref val="1"/>
        </dgm:presLayoutVars>
      </dgm:prSet>
      <dgm:spPr/>
    </dgm:pt>
    <dgm:pt modelId="{F7A1F7B4-A167-4312-AB09-A1F68C5AB62A}" type="pres">
      <dgm:prSet presAssocID="{F69307F9-92C2-4646-915E-49B2921E903F}" presName="sibTrans" presStyleLbl="sibTrans2D1" presStyleIdx="0" presStyleCnt="0"/>
      <dgm:spPr/>
    </dgm:pt>
    <dgm:pt modelId="{4530E7E7-F354-47F1-AEA2-5C1ED4D74455}" type="pres">
      <dgm:prSet presAssocID="{E829055A-A7D3-48A3-A217-CC67F757703D}" presName="compNode" presStyleCnt="0"/>
      <dgm:spPr/>
    </dgm:pt>
    <dgm:pt modelId="{F5A354FF-E94F-4792-91A7-6C83FDEF2FEA}" type="pres">
      <dgm:prSet presAssocID="{E829055A-A7D3-48A3-A217-CC67F757703D}" presName="iconBgRect" presStyleLbl="bgShp" presStyleIdx="2" presStyleCnt="8"/>
      <dgm:spPr/>
    </dgm:pt>
    <dgm:pt modelId="{53BF4EF9-E71C-41B3-B49F-1FFDE1888164}" type="pres">
      <dgm:prSet presAssocID="{E829055A-A7D3-48A3-A217-CC67F757703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F85B856-BE30-4518-94CB-7D9F74C03B9F}" type="pres">
      <dgm:prSet presAssocID="{E829055A-A7D3-48A3-A217-CC67F757703D}" presName="spaceRect" presStyleCnt="0"/>
      <dgm:spPr/>
    </dgm:pt>
    <dgm:pt modelId="{DAD2EFDB-E340-40A7-B0BF-949A8627C7C6}" type="pres">
      <dgm:prSet presAssocID="{E829055A-A7D3-48A3-A217-CC67F757703D}" presName="textRect" presStyleLbl="revTx" presStyleIdx="2" presStyleCnt="8">
        <dgm:presLayoutVars>
          <dgm:chMax val="1"/>
          <dgm:chPref val="1"/>
        </dgm:presLayoutVars>
      </dgm:prSet>
      <dgm:spPr/>
    </dgm:pt>
    <dgm:pt modelId="{967604C9-13F0-4448-B13C-074726EB9288}" type="pres">
      <dgm:prSet presAssocID="{55E47144-EE7B-4620-B018-A9131CC1F4F3}" presName="sibTrans" presStyleLbl="sibTrans2D1" presStyleIdx="0" presStyleCnt="0"/>
      <dgm:spPr/>
    </dgm:pt>
    <dgm:pt modelId="{5F193900-821E-4F33-ADF0-37B4ED978B49}" type="pres">
      <dgm:prSet presAssocID="{1D6F685C-BF3B-47C9-B983-F6D0F4EACB9D}" presName="compNode" presStyleCnt="0"/>
      <dgm:spPr/>
    </dgm:pt>
    <dgm:pt modelId="{F29C109C-0E5E-41C3-A9CF-C32A2B0385A8}" type="pres">
      <dgm:prSet presAssocID="{1D6F685C-BF3B-47C9-B983-F6D0F4EACB9D}" presName="iconBgRect" presStyleLbl="bgShp" presStyleIdx="3" presStyleCnt="8"/>
      <dgm:spPr/>
    </dgm:pt>
    <dgm:pt modelId="{516AECB3-3820-4C77-BC96-5B2E99CA14F7}" type="pres">
      <dgm:prSet presAssocID="{1D6F685C-BF3B-47C9-B983-F6D0F4EACB9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78F819-ECCE-49C8-A8C2-9A647F600F63}" type="pres">
      <dgm:prSet presAssocID="{1D6F685C-BF3B-47C9-B983-F6D0F4EACB9D}" presName="spaceRect" presStyleCnt="0"/>
      <dgm:spPr/>
    </dgm:pt>
    <dgm:pt modelId="{EAA36C19-7786-4070-88B4-6DD217A5C0BE}" type="pres">
      <dgm:prSet presAssocID="{1D6F685C-BF3B-47C9-B983-F6D0F4EACB9D}" presName="textRect" presStyleLbl="revTx" presStyleIdx="3" presStyleCnt="8">
        <dgm:presLayoutVars>
          <dgm:chMax val="1"/>
          <dgm:chPref val="1"/>
        </dgm:presLayoutVars>
      </dgm:prSet>
      <dgm:spPr/>
    </dgm:pt>
    <dgm:pt modelId="{BE3603B8-AB7D-463D-9364-8F29D4411D0D}" type="pres">
      <dgm:prSet presAssocID="{BE6406A1-67BF-439A-8B92-7C649F3BED5E}" presName="sibTrans" presStyleLbl="sibTrans2D1" presStyleIdx="0" presStyleCnt="0"/>
      <dgm:spPr/>
    </dgm:pt>
    <dgm:pt modelId="{EB6F43BB-BB6D-4F35-A944-8B97D30C3DC9}" type="pres">
      <dgm:prSet presAssocID="{E5EB48FD-3572-4229-9BB3-0DFEE9BADF20}" presName="compNode" presStyleCnt="0"/>
      <dgm:spPr/>
    </dgm:pt>
    <dgm:pt modelId="{787D8998-068E-4D4F-89F4-4547EE038856}" type="pres">
      <dgm:prSet presAssocID="{E5EB48FD-3572-4229-9BB3-0DFEE9BADF20}" presName="iconBgRect" presStyleLbl="bgShp" presStyleIdx="4" presStyleCnt="8"/>
      <dgm:spPr/>
    </dgm:pt>
    <dgm:pt modelId="{9B41EC10-A2D9-416F-80C0-A6AB1CB7175B}" type="pres">
      <dgm:prSet presAssocID="{E5EB48FD-3572-4229-9BB3-0DFEE9BADF2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50F3935-2A98-4151-9A3B-F7C19CBE4F37}" type="pres">
      <dgm:prSet presAssocID="{E5EB48FD-3572-4229-9BB3-0DFEE9BADF20}" presName="spaceRect" presStyleCnt="0"/>
      <dgm:spPr/>
    </dgm:pt>
    <dgm:pt modelId="{5E7D34DE-CAA1-43FF-9346-A14EEAAEF207}" type="pres">
      <dgm:prSet presAssocID="{E5EB48FD-3572-4229-9BB3-0DFEE9BADF20}" presName="textRect" presStyleLbl="revTx" presStyleIdx="4" presStyleCnt="8">
        <dgm:presLayoutVars>
          <dgm:chMax val="1"/>
          <dgm:chPref val="1"/>
        </dgm:presLayoutVars>
      </dgm:prSet>
      <dgm:spPr/>
    </dgm:pt>
    <dgm:pt modelId="{9C9CD6D3-2A02-4DA2-81A5-504690860444}" type="pres">
      <dgm:prSet presAssocID="{92DFC805-EEEF-48EF-8CB3-8F7EADACA4BE}" presName="sibTrans" presStyleLbl="sibTrans2D1" presStyleIdx="0" presStyleCnt="0"/>
      <dgm:spPr/>
    </dgm:pt>
    <dgm:pt modelId="{1805BF02-D91E-4EB5-B313-72D520B48513}" type="pres">
      <dgm:prSet presAssocID="{124FDD2A-F2A2-4A9F-85AF-7EB3322A0179}" presName="compNode" presStyleCnt="0"/>
      <dgm:spPr/>
    </dgm:pt>
    <dgm:pt modelId="{2B128009-55E0-4030-ADAE-9E345BF17B10}" type="pres">
      <dgm:prSet presAssocID="{124FDD2A-F2A2-4A9F-85AF-7EB3322A0179}" presName="iconBgRect" presStyleLbl="bgShp" presStyleIdx="5" presStyleCnt="8"/>
      <dgm:spPr/>
    </dgm:pt>
    <dgm:pt modelId="{229CE926-58B8-4090-A892-D0DD524F7732}" type="pres">
      <dgm:prSet presAssocID="{124FDD2A-F2A2-4A9F-85AF-7EB3322A017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69699E7-F40C-49F7-86CC-DE5046A7AB6B}" type="pres">
      <dgm:prSet presAssocID="{124FDD2A-F2A2-4A9F-85AF-7EB3322A0179}" presName="spaceRect" presStyleCnt="0"/>
      <dgm:spPr/>
    </dgm:pt>
    <dgm:pt modelId="{1FEC35BF-E9B6-4564-9FC3-92B42F39840D}" type="pres">
      <dgm:prSet presAssocID="{124FDD2A-F2A2-4A9F-85AF-7EB3322A0179}" presName="textRect" presStyleLbl="revTx" presStyleIdx="5" presStyleCnt="8">
        <dgm:presLayoutVars>
          <dgm:chMax val="1"/>
          <dgm:chPref val="1"/>
        </dgm:presLayoutVars>
      </dgm:prSet>
      <dgm:spPr/>
    </dgm:pt>
    <dgm:pt modelId="{FC324B7D-08E4-4602-A178-A858A86DE3F1}" type="pres">
      <dgm:prSet presAssocID="{8753C132-0434-491D-9AF6-E70FB8CC31F3}" presName="sibTrans" presStyleLbl="sibTrans2D1" presStyleIdx="0" presStyleCnt="0"/>
      <dgm:spPr/>
    </dgm:pt>
    <dgm:pt modelId="{8F3BA17A-1165-47DB-A689-F059117E5EA4}" type="pres">
      <dgm:prSet presAssocID="{B041523A-E74C-4F9A-9F95-C65742A66854}" presName="compNode" presStyleCnt="0"/>
      <dgm:spPr/>
    </dgm:pt>
    <dgm:pt modelId="{21592C77-5C3F-48B1-AF23-4EFAFD18F8E3}" type="pres">
      <dgm:prSet presAssocID="{B041523A-E74C-4F9A-9F95-C65742A66854}" presName="iconBgRect" presStyleLbl="bgShp" presStyleIdx="6" presStyleCnt="8"/>
      <dgm:spPr/>
    </dgm:pt>
    <dgm:pt modelId="{A771E965-8733-41BD-AFC8-77F49E6B26AD}" type="pres">
      <dgm:prSet presAssocID="{B041523A-E74C-4F9A-9F95-C65742A6685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E34CC0C-411F-495F-A862-B99427798A3B}" type="pres">
      <dgm:prSet presAssocID="{B041523A-E74C-4F9A-9F95-C65742A66854}" presName="spaceRect" presStyleCnt="0"/>
      <dgm:spPr/>
    </dgm:pt>
    <dgm:pt modelId="{C28C62A6-ADEB-439A-B282-5FB7ACF0E20A}" type="pres">
      <dgm:prSet presAssocID="{B041523A-E74C-4F9A-9F95-C65742A66854}" presName="textRect" presStyleLbl="revTx" presStyleIdx="6" presStyleCnt="8">
        <dgm:presLayoutVars>
          <dgm:chMax val="1"/>
          <dgm:chPref val="1"/>
        </dgm:presLayoutVars>
      </dgm:prSet>
      <dgm:spPr/>
    </dgm:pt>
    <dgm:pt modelId="{73AF86EA-B879-4513-B0F4-BED89D6DDABA}" type="pres">
      <dgm:prSet presAssocID="{98107565-E770-4536-AEE0-0350FC43E472}" presName="sibTrans" presStyleLbl="sibTrans2D1" presStyleIdx="0" presStyleCnt="0"/>
      <dgm:spPr/>
    </dgm:pt>
    <dgm:pt modelId="{D7D48EAE-24AA-452F-B4B0-673D21304E20}" type="pres">
      <dgm:prSet presAssocID="{09603266-3A58-4451-92AB-444D523E264A}" presName="compNode" presStyleCnt="0"/>
      <dgm:spPr/>
    </dgm:pt>
    <dgm:pt modelId="{B063F2A7-DABE-4E43-BB3D-DA5B030884DA}" type="pres">
      <dgm:prSet presAssocID="{09603266-3A58-4451-92AB-444D523E264A}" presName="iconBgRect" presStyleLbl="bgShp" presStyleIdx="7" presStyleCnt="8"/>
      <dgm:spPr/>
    </dgm:pt>
    <dgm:pt modelId="{389E344F-07AC-4D5A-A9C7-B52FC6D2204A}" type="pres">
      <dgm:prSet presAssocID="{09603266-3A58-4451-92AB-444D523E264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25155A-859B-4200-946B-76945075F935}" type="pres">
      <dgm:prSet presAssocID="{09603266-3A58-4451-92AB-444D523E264A}" presName="spaceRect" presStyleCnt="0"/>
      <dgm:spPr/>
    </dgm:pt>
    <dgm:pt modelId="{2921E598-532D-4367-A91D-EBF7E8C783DF}" type="pres">
      <dgm:prSet presAssocID="{09603266-3A58-4451-92AB-444D523E264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657E905-8C33-4DD4-889D-35E2C8B19A60}" type="presOf" srcId="{8753C132-0434-491D-9AF6-E70FB8CC31F3}" destId="{FC324B7D-08E4-4602-A178-A858A86DE3F1}" srcOrd="0" destOrd="0" presId="urn:microsoft.com/office/officeart/2018/2/layout/IconCircleList"/>
    <dgm:cxn modelId="{34C35C13-60F7-4AB1-A230-1B38E369BE18}" type="presOf" srcId="{DAF04370-1099-4BE3-A24C-5C1CC42B643A}" destId="{F568FCDE-21B0-4314-9611-88D1FFC7AA31}" srcOrd="0" destOrd="0" presId="urn:microsoft.com/office/officeart/2018/2/layout/IconCircleList"/>
    <dgm:cxn modelId="{08484213-BE5D-4E04-92B0-41D10CEFBA06}" type="presOf" srcId="{1D6F685C-BF3B-47C9-B983-F6D0F4EACB9D}" destId="{EAA36C19-7786-4070-88B4-6DD217A5C0BE}" srcOrd="0" destOrd="0" presId="urn:microsoft.com/office/officeart/2018/2/layout/IconCircleList"/>
    <dgm:cxn modelId="{F45C4116-DEAB-444C-936D-D96F604C4864}" srcId="{BB6F48FF-6E07-4D8E-A059-CF29CB8579A3}" destId="{B041523A-E74C-4F9A-9F95-C65742A66854}" srcOrd="6" destOrd="0" parTransId="{FB22ED94-A370-4BDF-A140-8A1E4AB69D81}" sibTransId="{98107565-E770-4536-AEE0-0350FC43E472}"/>
    <dgm:cxn modelId="{4CC46E25-BFD3-47DA-A91F-3B2154D7E007}" type="presOf" srcId="{E829055A-A7D3-48A3-A217-CC67F757703D}" destId="{DAD2EFDB-E340-40A7-B0BF-949A8627C7C6}" srcOrd="0" destOrd="0" presId="urn:microsoft.com/office/officeart/2018/2/layout/IconCircleList"/>
    <dgm:cxn modelId="{A9D81D2C-50D4-4980-A3B6-948AA960D7E0}" srcId="{BB6F48FF-6E07-4D8E-A059-CF29CB8579A3}" destId="{8F69FF6B-ED8B-4F7B-8A0C-6FEA01EB1FEE}" srcOrd="1" destOrd="0" parTransId="{143275DA-A05E-4BF0-8A4E-0C850E4D40EF}" sibTransId="{F69307F9-92C2-4646-915E-49B2921E903F}"/>
    <dgm:cxn modelId="{10929F3C-49EB-4AB8-93F0-8F3B144450E1}" srcId="{BB6F48FF-6E07-4D8E-A059-CF29CB8579A3}" destId="{1D6F685C-BF3B-47C9-B983-F6D0F4EACB9D}" srcOrd="3" destOrd="0" parTransId="{E468F7B2-DF4E-4712-9B59-C2AF40E8B32A}" sibTransId="{BE6406A1-67BF-439A-8B92-7C649F3BED5E}"/>
    <dgm:cxn modelId="{8AC42D62-8D4C-4836-B216-CC39FE0A7A18}" type="presOf" srcId="{BE6406A1-67BF-439A-8B92-7C649F3BED5E}" destId="{BE3603B8-AB7D-463D-9364-8F29D4411D0D}" srcOrd="0" destOrd="0" presId="urn:microsoft.com/office/officeart/2018/2/layout/IconCircleList"/>
    <dgm:cxn modelId="{44155664-A7DD-46C8-9EBD-D88FA30AD8BB}" type="presOf" srcId="{02217ABA-3C3B-48CF-A8C4-B0B02BB6E052}" destId="{E54C0DFB-504E-45B9-A549-1528A7186894}" srcOrd="0" destOrd="0" presId="urn:microsoft.com/office/officeart/2018/2/layout/IconCircleList"/>
    <dgm:cxn modelId="{5B7B767B-029D-4594-9068-87FD98715C3D}" srcId="{BB6F48FF-6E07-4D8E-A059-CF29CB8579A3}" destId="{09603266-3A58-4451-92AB-444D523E264A}" srcOrd="7" destOrd="0" parTransId="{EF9C30B4-8C09-4689-AFDB-CAC8BD69290B}" sibTransId="{7B6DFE94-5B13-4A35-ACE4-EDA689E94F2B}"/>
    <dgm:cxn modelId="{2F398A81-B55A-49A7-A03D-FC483540E74B}" type="presOf" srcId="{92DFC805-EEEF-48EF-8CB3-8F7EADACA4BE}" destId="{9C9CD6D3-2A02-4DA2-81A5-504690860444}" srcOrd="0" destOrd="0" presId="urn:microsoft.com/office/officeart/2018/2/layout/IconCircleList"/>
    <dgm:cxn modelId="{6AD4F486-2B60-475F-B253-A5A897532ECB}" srcId="{BB6F48FF-6E07-4D8E-A059-CF29CB8579A3}" destId="{E5EB48FD-3572-4229-9BB3-0DFEE9BADF20}" srcOrd="4" destOrd="0" parTransId="{F0BBE87B-91E3-4890-8F54-F61B064649D4}" sibTransId="{92DFC805-EEEF-48EF-8CB3-8F7EADACA4BE}"/>
    <dgm:cxn modelId="{6260BC88-2C82-4623-BF05-606EB27E5092}" type="presOf" srcId="{98107565-E770-4536-AEE0-0350FC43E472}" destId="{73AF86EA-B879-4513-B0F4-BED89D6DDABA}" srcOrd="0" destOrd="0" presId="urn:microsoft.com/office/officeart/2018/2/layout/IconCircleList"/>
    <dgm:cxn modelId="{C106F08C-0411-4191-8834-A6ADF2E118CE}" srcId="{BB6F48FF-6E07-4D8E-A059-CF29CB8579A3}" destId="{DAF04370-1099-4BE3-A24C-5C1CC42B643A}" srcOrd="0" destOrd="0" parTransId="{D169CDED-7B7D-4011-A998-96EAFEF242C9}" sibTransId="{02217ABA-3C3B-48CF-A8C4-B0B02BB6E052}"/>
    <dgm:cxn modelId="{E850C68D-503C-4F90-BC86-6E09F1F4FB36}" type="presOf" srcId="{BB6F48FF-6E07-4D8E-A059-CF29CB8579A3}" destId="{29E46307-24DA-40EE-837E-B8C2D2104DFD}" srcOrd="0" destOrd="0" presId="urn:microsoft.com/office/officeart/2018/2/layout/IconCircleList"/>
    <dgm:cxn modelId="{482B44A1-CF63-4069-AAFF-A73341DBA498}" type="presOf" srcId="{F69307F9-92C2-4646-915E-49B2921E903F}" destId="{F7A1F7B4-A167-4312-AB09-A1F68C5AB62A}" srcOrd="0" destOrd="0" presId="urn:microsoft.com/office/officeart/2018/2/layout/IconCircleList"/>
    <dgm:cxn modelId="{4BB1F9AE-D48F-4B65-9B34-C486CD9D1723}" type="presOf" srcId="{E5EB48FD-3572-4229-9BB3-0DFEE9BADF20}" destId="{5E7D34DE-CAA1-43FF-9346-A14EEAAEF207}" srcOrd="0" destOrd="0" presId="urn:microsoft.com/office/officeart/2018/2/layout/IconCircleList"/>
    <dgm:cxn modelId="{19A292B9-13F5-4558-AE79-0136084DDEDC}" type="presOf" srcId="{55E47144-EE7B-4620-B018-A9131CC1F4F3}" destId="{967604C9-13F0-4448-B13C-074726EB9288}" srcOrd="0" destOrd="0" presId="urn:microsoft.com/office/officeart/2018/2/layout/IconCircleList"/>
    <dgm:cxn modelId="{ED8BFABE-9C59-472A-94D2-4DC9E27A47FF}" type="presOf" srcId="{B041523A-E74C-4F9A-9F95-C65742A66854}" destId="{C28C62A6-ADEB-439A-B282-5FB7ACF0E20A}" srcOrd="0" destOrd="0" presId="urn:microsoft.com/office/officeart/2018/2/layout/IconCircleList"/>
    <dgm:cxn modelId="{ACD5C3C5-D6F9-456E-9B8A-8E91434C75C8}" type="presOf" srcId="{124FDD2A-F2A2-4A9F-85AF-7EB3322A0179}" destId="{1FEC35BF-E9B6-4564-9FC3-92B42F39840D}" srcOrd="0" destOrd="0" presId="urn:microsoft.com/office/officeart/2018/2/layout/IconCircleList"/>
    <dgm:cxn modelId="{D7D511CA-161C-4923-BAEA-0C08D757A564}" type="presOf" srcId="{09603266-3A58-4451-92AB-444D523E264A}" destId="{2921E598-532D-4367-A91D-EBF7E8C783DF}" srcOrd="0" destOrd="0" presId="urn:microsoft.com/office/officeart/2018/2/layout/IconCircleList"/>
    <dgm:cxn modelId="{DC5AC6D5-44BA-4D9E-B4C8-0F506554266B}" srcId="{BB6F48FF-6E07-4D8E-A059-CF29CB8579A3}" destId="{124FDD2A-F2A2-4A9F-85AF-7EB3322A0179}" srcOrd="5" destOrd="0" parTransId="{76D6B33F-8ED6-495F-A76C-CCFD9BA4F244}" sibTransId="{8753C132-0434-491D-9AF6-E70FB8CC31F3}"/>
    <dgm:cxn modelId="{312F27DA-5145-4A75-ACF3-5E3C8712F32C}" srcId="{BB6F48FF-6E07-4D8E-A059-CF29CB8579A3}" destId="{E829055A-A7D3-48A3-A217-CC67F757703D}" srcOrd="2" destOrd="0" parTransId="{5A11B66C-D589-4071-A591-6AC9A7EDDD94}" sibTransId="{55E47144-EE7B-4620-B018-A9131CC1F4F3}"/>
    <dgm:cxn modelId="{9EBD6CF1-8B9C-41CE-8351-3C11C41D01E0}" type="presOf" srcId="{8F69FF6B-ED8B-4F7B-8A0C-6FEA01EB1FEE}" destId="{5C099AC2-D875-41EE-A15C-8D6C9946F8B7}" srcOrd="0" destOrd="0" presId="urn:microsoft.com/office/officeart/2018/2/layout/IconCircleList"/>
    <dgm:cxn modelId="{B94FB7AF-F8D7-4C81-842C-A777FDFCDEA5}" type="presParOf" srcId="{29E46307-24DA-40EE-837E-B8C2D2104DFD}" destId="{B3FE25D7-9E80-4472-A967-13565192AA1A}" srcOrd="0" destOrd="0" presId="urn:microsoft.com/office/officeart/2018/2/layout/IconCircleList"/>
    <dgm:cxn modelId="{544F6EC8-66FD-44AA-A638-DF7238C4C3F7}" type="presParOf" srcId="{B3FE25D7-9E80-4472-A967-13565192AA1A}" destId="{6E2879E0-A908-4E0D-A5A3-BC07B937ADA4}" srcOrd="0" destOrd="0" presId="urn:microsoft.com/office/officeart/2018/2/layout/IconCircleList"/>
    <dgm:cxn modelId="{923D9407-A370-4CA7-A8DD-43CF772909B8}" type="presParOf" srcId="{6E2879E0-A908-4E0D-A5A3-BC07B937ADA4}" destId="{C6F400F8-C107-4622-BD75-53E005B2C069}" srcOrd="0" destOrd="0" presId="urn:microsoft.com/office/officeart/2018/2/layout/IconCircleList"/>
    <dgm:cxn modelId="{50C12DB3-4442-4D75-9D8B-C4574957FB48}" type="presParOf" srcId="{6E2879E0-A908-4E0D-A5A3-BC07B937ADA4}" destId="{E59DFC2C-6AB6-4973-9A10-FC1EE2B17017}" srcOrd="1" destOrd="0" presId="urn:microsoft.com/office/officeart/2018/2/layout/IconCircleList"/>
    <dgm:cxn modelId="{72F4CEAB-E604-47DF-94C5-359D9FE16928}" type="presParOf" srcId="{6E2879E0-A908-4E0D-A5A3-BC07B937ADA4}" destId="{D0FFA3B5-9F07-42FA-BFF7-9427F4EECC20}" srcOrd="2" destOrd="0" presId="urn:microsoft.com/office/officeart/2018/2/layout/IconCircleList"/>
    <dgm:cxn modelId="{9CC73040-87F8-4048-891F-FF5060A9CF7A}" type="presParOf" srcId="{6E2879E0-A908-4E0D-A5A3-BC07B937ADA4}" destId="{F568FCDE-21B0-4314-9611-88D1FFC7AA31}" srcOrd="3" destOrd="0" presId="urn:microsoft.com/office/officeart/2018/2/layout/IconCircleList"/>
    <dgm:cxn modelId="{50753924-9D9E-4223-983E-C94EF24687B3}" type="presParOf" srcId="{B3FE25D7-9E80-4472-A967-13565192AA1A}" destId="{E54C0DFB-504E-45B9-A549-1528A7186894}" srcOrd="1" destOrd="0" presId="urn:microsoft.com/office/officeart/2018/2/layout/IconCircleList"/>
    <dgm:cxn modelId="{F0A0C018-D449-4C12-813A-B5AF45EEC6D9}" type="presParOf" srcId="{B3FE25D7-9E80-4472-A967-13565192AA1A}" destId="{15C1B5BA-B702-459B-B5DE-04943930D62E}" srcOrd="2" destOrd="0" presId="urn:microsoft.com/office/officeart/2018/2/layout/IconCircleList"/>
    <dgm:cxn modelId="{A684C303-EA21-4095-B26D-AB552964F8B8}" type="presParOf" srcId="{15C1B5BA-B702-459B-B5DE-04943930D62E}" destId="{E7F6DECB-56A6-45D0-88AB-4C7E737D3152}" srcOrd="0" destOrd="0" presId="urn:microsoft.com/office/officeart/2018/2/layout/IconCircleList"/>
    <dgm:cxn modelId="{001AFB75-866D-4DA0-8006-6F2EDE4F474F}" type="presParOf" srcId="{15C1B5BA-B702-459B-B5DE-04943930D62E}" destId="{328FF20B-DA55-4002-9A35-9228DD6C9524}" srcOrd="1" destOrd="0" presId="urn:microsoft.com/office/officeart/2018/2/layout/IconCircleList"/>
    <dgm:cxn modelId="{2EBD58E5-47D1-47D4-B392-73269BA27F8F}" type="presParOf" srcId="{15C1B5BA-B702-459B-B5DE-04943930D62E}" destId="{BF90187B-08E1-46FC-9A04-EB126AFA3560}" srcOrd="2" destOrd="0" presId="urn:microsoft.com/office/officeart/2018/2/layout/IconCircleList"/>
    <dgm:cxn modelId="{FD3F30FD-7E97-4435-9976-C88D7B55875F}" type="presParOf" srcId="{15C1B5BA-B702-459B-B5DE-04943930D62E}" destId="{5C099AC2-D875-41EE-A15C-8D6C9946F8B7}" srcOrd="3" destOrd="0" presId="urn:microsoft.com/office/officeart/2018/2/layout/IconCircleList"/>
    <dgm:cxn modelId="{DD1B2BBD-3D91-4BFD-B978-AE9014F97D0B}" type="presParOf" srcId="{B3FE25D7-9E80-4472-A967-13565192AA1A}" destId="{F7A1F7B4-A167-4312-AB09-A1F68C5AB62A}" srcOrd="3" destOrd="0" presId="urn:microsoft.com/office/officeart/2018/2/layout/IconCircleList"/>
    <dgm:cxn modelId="{C9E7382B-DB46-4DEA-9871-DECA6BC58D1B}" type="presParOf" srcId="{B3FE25D7-9E80-4472-A967-13565192AA1A}" destId="{4530E7E7-F354-47F1-AEA2-5C1ED4D74455}" srcOrd="4" destOrd="0" presId="urn:microsoft.com/office/officeart/2018/2/layout/IconCircleList"/>
    <dgm:cxn modelId="{0C63E5A8-02A4-4520-892B-0DEC5BFE7B3C}" type="presParOf" srcId="{4530E7E7-F354-47F1-AEA2-5C1ED4D74455}" destId="{F5A354FF-E94F-4792-91A7-6C83FDEF2FEA}" srcOrd="0" destOrd="0" presId="urn:microsoft.com/office/officeart/2018/2/layout/IconCircleList"/>
    <dgm:cxn modelId="{935D5935-7587-4775-818D-A4521866EECD}" type="presParOf" srcId="{4530E7E7-F354-47F1-AEA2-5C1ED4D74455}" destId="{53BF4EF9-E71C-41B3-B49F-1FFDE1888164}" srcOrd="1" destOrd="0" presId="urn:microsoft.com/office/officeart/2018/2/layout/IconCircleList"/>
    <dgm:cxn modelId="{25AE5408-F040-4CD0-8C80-79F8E0879732}" type="presParOf" srcId="{4530E7E7-F354-47F1-AEA2-5C1ED4D74455}" destId="{6F85B856-BE30-4518-94CB-7D9F74C03B9F}" srcOrd="2" destOrd="0" presId="urn:microsoft.com/office/officeart/2018/2/layout/IconCircleList"/>
    <dgm:cxn modelId="{8791C32A-4E57-4325-9AB1-44EBE3853C5A}" type="presParOf" srcId="{4530E7E7-F354-47F1-AEA2-5C1ED4D74455}" destId="{DAD2EFDB-E340-40A7-B0BF-949A8627C7C6}" srcOrd="3" destOrd="0" presId="urn:microsoft.com/office/officeart/2018/2/layout/IconCircleList"/>
    <dgm:cxn modelId="{5BB02A33-7C8A-42D1-BF9E-442FB9555C76}" type="presParOf" srcId="{B3FE25D7-9E80-4472-A967-13565192AA1A}" destId="{967604C9-13F0-4448-B13C-074726EB9288}" srcOrd="5" destOrd="0" presId="urn:microsoft.com/office/officeart/2018/2/layout/IconCircleList"/>
    <dgm:cxn modelId="{60886A88-97D9-4B0A-ACFA-607169C25A19}" type="presParOf" srcId="{B3FE25D7-9E80-4472-A967-13565192AA1A}" destId="{5F193900-821E-4F33-ADF0-37B4ED978B49}" srcOrd="6" destOrd="0" presId="urn:microsoft.com/office/officeart/2018/2/layout/IconCircleList"/>
    <dgm:cxn modelId="{BFA0C632-2768-4978-816A-12F6501866FA}" type="presParOf" srcId="{5F193900-821E-4F33-ADF0-37B4ED978B49}" destId="{F29C109C-0E5E-41C3-A9CF-C32A2B0385A8}" srcOrd="0" destOrd="0" presId="urn:microsoft.com/office/officeart/2018/2/layout/IconCircleList"/>
    <dgm:cxn modelId="{1DAA4A76-EB59-4F23-80C3-FA04B01F35BA}" type="presParOf" srcId="{5F193900-821E-4F33-ADF0-37B4ED978B49}" destId="{516AECB3-3820-4C77-BC96-5B2E99CA14F7}" srcOrd="1" destOrd="0" presId="urn:microsoft.com/office/officeart/2018/2/layout/IconCircleList"/>
    <dgm:cxn modelId="{D0889C7F-4217-4726-8C0E-D78E7C4544C6}" type="presParOf" srcId="{5F193900-821E-4F33-ADF0-37B4ED978B49}" destId="{3778F819-ECCE-49C8-A8C2-9A647F600F63}" srcOrd="2" destOrd="0" presId="urn:microsoft.com/office/officeart/2018/2/layout/IconCircleList"/>
    <dgm:cxn modelId="{8DBE47B9-F5D8-4FC0-99CD-4D862472C4C8}" type="presParOf" srcId="{5F193900-821E-4F33-ADF0-37B4ED978B49}" destId="{EAA36C19-7786-4070-88B4-6DD217A5C0BE}" srcOrd="3" destOrd="0" presId="urn:microsoft.com/office/officeart/2018/2/layout/IconCircleList"/>
    <dgm:cxn modelId="{3B29B6DB-C675-4C38-A33D-AAFA5ECD2B19}" type="presParOf" srcId="{B3FE25D7-9E80-4472-A967-13565192AA1A}" destId="{BE3603B8-AB7D-463D-9364-8F29D4411D0D}" srcOrd="7" destOrd="0" presId="urn:microsoft.com/office/officeart/2018/2/layout/IconCircleList"/>
    <dgm:cxn modelId="{D254F30D-1054-434C-8F8F-4581D0DA4147}" type="presParOf" srcId="{B3FE25D7-9E80-4472-A967-13565192AA1A}" destId="{EB6F43BB-BB6D-4F35-A944-8B97D30C3DC9}" srcOrd="8" destOrd="0" presId="urn:microsoft.com/office/officeart/2018/2/layout/IconCircleList"/>
    <dgm:cxn modelId="{621D6A26-0D9E-4398-BD7C-53C7E966F340}" type="presParOf" srcId="{EB6F43BB-BB6D-4F35-A944-8B97D30C3DC9}" destId="{787D8998-068E-4D4F-89F4-4547EE038856}" srcOrd="0" destOrd="0" presId="urn:microsoft.com/office/officeart/2018/2/layout/IconCircleList"/>
    <dgm:cxn modelId="{CAC4E6B3-2773-4E0C-A6E7-D821FAA84E11}" type="presParOf" srcId="{EB6F43BB-BB6D-4F35-A944-8B97D30C3DC9}" destId="{9B41EC10-A2D9-416F-80C0-A6AB1CB7175B}" srcOrd="1" destOrd="0" presId="urn:microsoft.com/office/officeart/2018/2/layout/IconCircleList"/>
    <dgm:cxn modelId="{EF5B5ADA-9EEA-4080-AD46-2F5738BB7016}" type="presParOf" srcId="{EB6F43BB-BB6D-4F35-A944-8B97D30C3DC9}" destId="{350F3935-2A98-4151-9A3B-F7C19CBE4F37}" srcOrd="2" destOrd="0" presId="urn:microsoft.com/office/officeart/2018/2/layout/IconCircleList"/>
    <dgm:cxn modelId="{594C96ED-99DE-449C-9F16-D596A035846F}" type="presParOf" srcId="{EB6F43BB-BB6D-4F35-A944-8B97D30C3DC9}" destId="{5E7D34DE-CAA1-43FF-9346-A14EEAAEF207}" srcOrd="3" destOrd="0" presId="urn:microsoft.com/office/officeart/2018/2/layout/IconCircleList"/>
    <dgm:cxn modelId="{254E69CE-9986-49BA-A228-E945ABB37A89}" type="presParOf" srcId="{B3FE25D7-9E80-4472-A967-13565192AA1A}" destId="{9C9CD6D3-2A02-4DA2-81A5-504690860444}" srcOrd="9" destOrd="0" presId="urn:microsoft.com/office/officeart/2018/2/layout/IconCircleList"/>
    <dgm:cxn modelId="{98C22B7A-2577-4558-A2A8-83B233D5E274}" type="presParOf" srcId="{B3FE25D7-9E80-4472-A967-13565192AA1A}" destId="{1805BF02-D91E-4EB5-B313-72D520B48513}" srcOrd="10" destOrd="0" presId="urn:microsoft.com/office/officeart/2018/2/layout/IconCircleList"/>
    <dgm:cxn modelId="{37C2F736-EF79-4C25-8614-9B33A4E991AB}" type="presParOf" srcId="{1805BF02-D91E-4EB5-B313-72D520B48513}" destId="{2B128009-55E0-4030-ADAE-9E345BF17B10}" srcOrd="0" destOrd="0" presId="urn:microsoft.com/office/officeart/2018/2/layout/IconCircleList"/>
    <dgm:cxn modelId="{E4CB1C5D-C20A-40DF-BC60-76BA6F8BECC7}" type="presParOf" srcId="{1805BF02-D91E-4EB5-B313-72D520B48513}" destId="{229CE926-58B8-4090-A892-D0DD524F7732}" srcOrd="1" destOrd="0" presId="urn:microsoft.com/office/officeart/2018/2/layout/IconCircleList"/>
    <dgm:cxn modelId="{9BFFA6E7-2C46-49AB-8BD1-973B7258E919}" type="presParOf" srcId="{1805BF02-D91E-4EB5-B313-72D520B48513}" destId="{469699E7-F40C-49F7-86CC-DE5046A7AB6B}" srcOrd="2" destOrd="0" presId="urn:microsoft.com/office/officeart/2018/2/layout/IconCircleList"/>
    <dgm:cxn modelId="{17457A80-1266-4B37-9FE4-3A4122E1AB0D}" type="presParOf" srcId="{1805BF02-D91E-4EB5-B313-72D520B48513}" destId="{1FEC35BF-E9B6-4564-9FC3-92B42F39840D}" srcOrd="3" destOrd="0" presId="urn:microsoft.com/office/officeart/2018/2/layout/IconCircleList"/>
    <dgm:cxn modelId="{8DF84E64-4BAE-4B21-B21D-F75F68040131}" type="presParOf" srcId="{B3FE25D7-9E80-4472-A967-13565192AA1A}" destId="{FC324B7D-08E4-4602-A178-A858A86DE3F1}" srcOrd="11" destOrd="0" presId="urn:microsoft.com/office/officeart/2018/2/layout/IconCircleList"/>
    <dgm:cxn modelId="{97A655E8-BF31-411D-BEF0-388186893ADF}" type="presParOf" srcId="{B3FE25D7-9E80-4472-A967-13565192AA1A}" destId="{8F3BA17A-1165-47DB-A689-F059117E5EA4}" srcOrd="12" destOrd="0" presId="urn:microsoft.com/office/officeart/2018/2/layout/IconCircleList"/>
    <dgm:cxn modelId="{827CD55F-C65C-4C55-85CF-B6EDFE6B1E6F}" type="presParOf" srcId="{8F3BA17A-1165-47DB-A689-F059117E5EA4}" destId="{21592C77-5C3F-48B1-AF23-4EFAFD18F8E3}" srcOrd="0" destOrd="0" presId="urn:microsoft.com/office/officeart/2018/2/layout/IconCircleList"/>
    <dgm:cxn modelId="{FB23ADFD-8CC8-4BB1-827D-9F89E5C91344}" type="presParOf" srcId="{8F3BA17A-1165-47DB-A689-F059117E5EA4}" destId="{A771E965-8733-41BD-AFC8-77F49E6B26AD}" srcOrd="1" destOrd="0" presId="urn:microsoft.com/office/officeart/2018/2/layout/IconCircleList"/>
    <dgm:cxn modelId="{D031CE99-E4A7-4331-9C9F-8AFA6546B3F9}" type="presParOf" srcId="{8F3BA17A-1165-47DB-A689-F059117E5EA4}" destId="{0E34CC0C-411F-495F-A862-B99427798A3B}" srcOrd="2" destOrd="0" presId="urn:microsoft.com/office/officeart/2018/2/layout/IconCircleList"/>
    <dgm:cxn modelId="{62204626-8942-46EB-80BB-F1412BA96089}" type="presParOf" srcId="{8F3BA17A-1165-47DB-A689-F059117E5EA4}" destId="{C28C62A6-ADEB-439A-B282-5FB7ACF0E20A}" srcOrd="3" destOrd="0" presId="urn:microsoft.com/office/officeart/2018/2/layout/IconCircleList"/>
    <dgm:cxn modelId="{87BB80BA-3C70-47EE-8B10-38B75E2593D3}" type="presParOf" srcId="{B3FE25D7-9E80-4472-A967-13565192AA1A}" destId="{73AF86EA-B879-4513-B0F4-BED89D6DDABA}" srcOrd="13" destOrd="0" presId="urn:microsoft.com/office/officeart/2018/2/layout/IconCircleList"/>
    <dgm:cxn modelId="{58FB6A8B-C3FC-434B-85A7-398CD17E4F6B}" type="presParOf" srcId="{B3FE25D7-9E80-4472-A967-13565192AA1A}" destId="{D7D48EAE-24AA-452F-B4B0-673D21304E20}" srcOrd="14" destOrd="0" presId="urn:microsoft.com/office/officeart/2018/2/layout/IconCircleList"/>
    <dgm:cxn modelId="{9C4896FF-4925-46ED-B74F-94213D1C0E2F}" type="presParOf" srcId="{D7D48EAE-24AA-452F-B4B0-673D21304E20}" destId="{B063F2A7-DABE-4E43-BB3D-DA5B030884DA}" srcOrd="0" destOrd="0" presId="urn:microsoft.com/office/officeart/2018/2/layout/IconCircleList"/>
    <dgm:cxn modelId="{50E0FD58-6354-4336-ADD7-EF364E7EB030}" type="presParOf" srcId="{D7D48EAE-24AA-452F-B4B0-673D21304E20}" destId="{389E344F-07AC-4D5A-A9C7-B52FC6D2204A}" srcOrd="1" destOrd="0" presId="urn:microsoft.com/office/officeart/2018/2/layout/IconCircleList"/>
    <dgm:cxn modelId="{CFB119CE-FA4A-457E-A6E6-E6849401DB4F}" type="presParOf" srcId="{D7D48EAE-24AA-452F-B4B0-673D21304E20}" destId="{8125155A-859B-4200-946B-76945075F935}" srcOrd="2" destOrd="0" presId="urn:microsoft.com/office/officeart/2018/2/layout/IconCircleList"/>
    <dgm:cxn modelId="{257B0EDB-C446-4689-B93C-84C1E66E61B0}" type="presParOf" srcId="{D7D48EAE-24AA-452F-B4B0-673D21304E20}" destId="{2921E598-532D-4367-A91D-EBF7E8C783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B006BB-C154-4F19-BD8C-564369948D2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D7D1DD-21A1-4E81-8D73-E3EB6AC5FA0F}">
      <dgm:prSet/>
      <dgm:spPr/>
      <dgm:t>
        <a:bodyPr/>
        <a:lstStyle/>
        <a:p>
          <a:r>
            <a:rPr lang="en-GB" dirty="0"/>
            <a:t>Obesity rate continuously increases – WHO[40%}.</a:t>
          </a:r>
          <a:endParaRPr lang="en-US" dirty="0"/>
        </a:p>
      </dgm:t>
    </dgm:pt>
    <dgm:pt modelId="{8091E734-E54B-4200-8C29-0EAA6DE8F24E}" type="parTrans" cxnId="{45B0C46A-557E-4E6F-A3B6-6F1DE697469C}">
      <dgm:prSet/>
      <dgm:spPr/>
      <dgm:t>
        <a:bodyPr/>
        <a:lstStyle/>
        <a:p>
          <a:endParaRPr lang="en-US"/>
        </a:p>
      </dgm:t>
    </dgm:pt>
    <dgm:pt modelId="{AAB019DB-34B3-4106-A028-2D2177D0CB4D}" type="sibTrans" cxnId="{45B0C46A-557E-4E6F-A3B6-6F1DE697469C}">
      <dgm:prSet/>
      <dgm:spPr/>
      <dgm:t>
        <a:bodyPr/>
        <a:lstStyle/>
        <a:p>
          <a:endParaRPr lang="en-US"/>
        </a:p>
      </dgm:t>
    </dgm:pt>
    <dgm:pt modelId="{421E585B-4F02-4BF7-8AB8-352516A5A5F1}">
      <dgm:prSet/>
      <dgm:spPr/>
      <dgm:t>
        <a:bodyPr/>
        <a:lstStyle/>
        <a:p>
          <a:r>
            <a:rPr lang="en-GB" dirty="0"/>
            <a:t>Lack of physical activity leads to health issues – NINDS[80%}.</a:t>
          </a:r>
          <a:endParaRPr lang="en-US" dirty="0"/>
        </a:p>
      </dgm:t>
    </dgm:pt>
    <dgm:pt modelId="{78FE694E-017A-41EE-87AD-8A92F7E28B47}" type="parTrans" cxnId="{3948A20D-9090-42EB-92CE-FE5B6BBD03E3}">
      <dgm:prSet/>
      <dgm:spPr/>
      <dgm:t>
        <a:bodyPr/>
        <a:lstStyle/>
        <a:p>
          <a:endParaRPr lang="en-US"/>
        </a:p>
      </dgm:t>
    </dgm:pt>
    <dgm:pt modelId="{4E5468C4-C4B6-4241-996E-4A0341E6838C}" type="sibTrans" cxnId="{3948A20D-9090-42EB-92CE-FE5B6BBD03E3}">
      <dgm:prSet/>
      <dgm:spPr/>
      <dgm:t>
        <a:bodyPr/>
        <a:lstStyle/>
        <a:p>
          <a:endParaRPr lang="en-US"/>
        </a:p>
      </dgm:t>
    </dgm:pt>
    <dgm:pt modelId="{A4E28220-604A-47D3-8CDC-FCC43F90A9E3}">
      <dgm:prSet/>
      <dgm:spPr/>
      <dgm:t>
        <a:bodyPr/>
        <a:lstStyle/>
        <a:p>
          <a:r>
            <a:rPr lang="en-GB"/>
            <a:t>Use this era of digitalisation in our advantage.</a:t>
          </a:r>
          <a:endParaRPr lang="en-US"/>
        </a:p>
      </dgm:t>
    </dgm:pt>
    <dgm:pt modelId="{C61390C0-8CA8-4C77-99A1-E07ADF563C16}" type="parTrans" cxnId="{0EE6C646-275B-4EFA-AF08-E1BBF2369E71}">
      <dgm:prSet/>
      <dgm:spPr/>
      <dgm:t>
        <a:bodyPr/>
        <a:lstStyle/>
        <a:p>
          <a:endParaRPr lang="en-US"/>
        </a:p>
      </dgm:t>
    </dgm:pt>
    <dgm:pt modelId="{84AF1CBE-A4A3-49BA-91B1-852E94E35284}" type="sibTrans" cxnId="{0EE6C646-275B-4EFA-AF08-E1BBF2369E71}">
      <dgm:prSet/>
      <dgm:spPr/>
      <dgm:t>
        <a:bodyPr/>
        <a:lstStyle/>
        <a:p>
          <a:endParaRPr lang="en-US"/>
        </a:p>
      </dgm:t>
    </dgm:pt>
    <dgm:pt modelId="{26D16081-32E7-4917-BCD0-5B424D7E86E3}" type="pres">
      <dgm:prSet presAssocID="{44B006BB-C154-4F19-BD8C-564369948D22}" presName="linear" presStyleCnt="0">
        <dgm:presLayoutVars>
          <dgm:animLvl val="lvl"/>
          <dgm:resizeHandles val="exact"/>
        </dgm:presLayoutVars>
      </dgm:prSet>
      <dgm:spPr/>
    </dgm:pt>
    <dgm:pt modelId="{B2ECDF71-5CC1-4E7A-828F-0526F9EFD1BF}" type="pres">
      <dgm:prSet presAssocID="{85D7D1DD-21A1-4E81-8D73-E3EB6AC5FA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5AA774-C125-473B-98A2-6C20577997B6}" type="pres">
      <dgm:prSet presAssocID="{AAB019DB-34B3-4106-A028-2D2177D0CB4D}" presName="spacer" presStyleCnt="0"/>
      <dgm:spPr/>
    </dgm:pt>
    <dgm:pt modelId="{7B78AD0C-B7F2-4AD0-9174-C1CF1B138259}" type="pres">
      <dgm:prSet presAssocID="{421E585B-4F02-4BF7-8AB8-352516A5A5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47AFB0-0B27-46D4-BC28-0832F1901543}" type="pres">
      <dgm:prSet presAssocID="{4E5468C4-C4B6-4241-996E-4A0341E6838C}" presName="spacer" presStyleCnt="0"/>
      <dgm:spPr/>
    </dgm:pt>
    <dgm:pt modelId="{4AE21BD6-436A-4584-A83F-86D2FB9AC3A4}" type="pres">
      <dgm:prSet presAssocID="{A4E28220-604A-47D3-8CDC-FCC43F90A9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48A20D-9090-42EB-92CE-FE5B6BBD03E3}" srcId="{44B006BB-C154-4F19-BD8C-564369948D22}" destId="{421E585B-4F02-4BF7-8AB8-352516A5A5F1}" srcOrd="1" destOrd="0" parTransId="{78FE694E-017A-41EE-87AD-8A92F7E28B47}" sibTransId="{4E5468C4-C4B6-4241-996E-4A0341E6838C}"/>
    <dgm:cxn modelId="{58D7A25B-B204-497A-B0A5-A62335C9B5A5}" type="presOf" srcId="{85D7D1DD-21A1-4E81-8D73-E3EB6AC5FA0F}" destId="{B2ECDF71-5CC1-4E7A-828F-0526F9EFD1BF}" srcOrd="0" destOrd="0" presId="urn:microsoft.com/office/officeart/2005/8/layout/vList2"/>
    <dgm:cxn modelId="{0EE6C646-275B-4EFA-AF08-E1BBF2369E71}" srcId="{44B006BB-C154-4F19-BD8C-564369948D22}" destId="{A4E28220-604A-47D3-8CDC-FCC43F90A9E3}" srcOrd="2" destOrd="0" parTransId="{C61390C0-8CA8-4C77-99A1-E07ADF563C16}" sibTransId="{84AF1CBE-A4A3-49BA-91B1-852E94E35284}"/>
    <dgm:cxn modelId="{45B0C46A-557E-4E6F-A3B6-6F1DE697469C}" srcId="{44B006BB-C154-4F19-BD8C-564369948D22}" destId="{85D7D1DD-21A1-4E81-8D73-E3EB6AC5FA0F}" srcOrd="0" destOrd="0" parTransId="{8091E734-E54B-4200-8C29-0EAA6DE8F24E}" sibTransId="{AAB019DB-34B3-4106-A028-2D2177D0CB4D}"/>
    <dgm:cxn modelId="{512CDE92-3206-42AB-8609-67624B01E43F}" type="presOf" srcId="{A4E28220-604A-47D3-8CDC-FCC43F90A9E3}" destId="{4AE21BD6-436A-4584-A83F-86D2FB9AC3A4}" srcOrd="0" destOrd="0" presId="urn:microsoft.com/office/officeart/2005/8/layout/vList2"/>
    <dgm:cxn modelId="{457029A1-D996-4EF6-A8D4-22EC0A024A4F}" type="presOf" srcId="{421E585B-4F02-4BF7-8AB8-352516A5A5F1}" destId="{7B78AD0C-B7F2-4AD0-9174-C1CF1B138259}" srcOrd="0" destOrd="0" presId="urn:microsoft.com/office/officeart/2005/8/layout/vList2"/>
    <dgm:cxn modelId="{0CB70CD6-F358-4AB4-A3AE-64DE239B4FB9}" type="presOf" srcId="{44B006BB-C154-4F19-BD8C-564369948D22}" destId="{26D16081-32E7-4917-BCD0-5B424D7E86E3}" srcOrd="0" destOrd="0" presId="urn:microsoft.com/office/officeart/2005/8/layout/vList2"/>
    <dgm:cxn modelId="{5244203C-4B71-4754-A872-C501E1499590}" type="presParOf" srcId="{26D16081-32E7-4917-BCD0-5B424D7E86E3}" destId="{B2ECDF71-5CC1-4E7A-828F-0526F9EFD1BF}" srcOrd="0" destOrd="0" presId="urn:microsoft.com/office/officeart/2005/8/layout/vList2"/>
    <dgm:cxn modelId="{4E84CC5F-40BF-4A65-BA6F-9347223A8273}" type="presParOf" srcId="{26D16081-32E7-4917-BCD0-5B424D7E86E3}" destId="{2F5AA774-C125-473B-98A2-6C20577997B6}" srcOrd="1" destOrd="0" presId="urn:microsoft.com/office/officeart/2005/8/layout/vList2"/>
    <dgm:cxn modelId="{FEB70208-D4B2-4F87-8F0C-FED0C9313A1D}" type="presParOf" srcId="{26D16081-32E7-4917-BCD0-5B424D7E86E3}" destId="{7B78AD0C-B7F2-4AD0-9174-C1CF1B138259}" srcOrd="2" destOrd="0" presId="urn:microsoft.com/office/officeart/2005/8/layout/vList2"/>
    <dgm:cxn modelId="{AD6707C4-766E-4100-9949-C7714183E78D}" type="presParOf" srcId="{26D16081-32E7-4917-BCD0-5B424D7E86E3}" destId="{7847AFB0-0B27-46D4-BC28-0832F1901543}" srcOrd="3" destOrd="0" presId="urn:microsoft.com/office/officeart/2005/8/layout/vList2"/>
    <dgm:cxn modelId="{0B6BCF4D-62FA-42BF-8800-BD399BEB30BD}" type="presParOf" srcId="{26D16081-32E7-4917-BCD0-5B424D7E86E3}" destId="{4AE21BD6-436A-4584-A83F-86D2FB9AC3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400F8-C107-4622-BD75-53E005B2C069}">
      <dsp:nvSpPr>
        <dsp:cNvPr id="0" name=""/>
        <dsp:cNvSpPr/>
      </dsp:nvSpPr>
      <dsp:spPr>
        <a:xfrm>
          <a:off x="1085738" y="11008"/>
          <a:ext cx="758027" cy="758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DFC2C-6AB6-4973-9A10-FC1EE2B17017}">
      <dsp:nvSpPr>
        <dsp:cNvPr id="0" name=""/>
        <dsp:cNvSpPr/>
      </dsp:nvSpPr>
      <dsp:spPr>
        <a:xfrm>
          <a:off x="1244924" y="170194"/>
          <a:ext cx="439656" cy="439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8FCDE-21B0-4314-9611-88D1FFC7AA31}">
      <dsp:nvSpPr>
        <dsp:cNvPr id="0" name=""/>
        <dsp:cNvSpPr/>
      </dsp:nvSpPr>
      <dsp:spPr>
        <a:xfrm>
          <a:off x="2006201" y="11008"/>
          <a:ext cx="1786779" cy="7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Context and motivation</a:t>
          </a:r>
          <a:endParaRPr lang="en-US" sz="2400" kern="1200"/>
        </a:p>
      </dsp:txBody>
      <dsp:txXfrm>
        <a:off x="2006201" y="11008"/>
        <a:ext cx="1786779" cy="758027"/>
      </dsp:txXfrm>
    </dsp:sp>
    <dsp:sp modelId="{E7F6DECB-56A6-45D0-88AB-4C7E737D3152}">
      <dsp:nvSpPr>
        <dsp:cNvPr id="0" name=""/>
        <dsp:cNvSpPr/>
      </dsp:nvSpPr>
      <dsp:spPr>
        <a:xfrm>
          <a:off x="4104313" y="11008"/>
          <a:ext cx="758027" cy="758027"/>
        </a:xfrm>
        <a:prstGeom prst="ellipse">
          <a:avLst/>
        </a:prstGeom>
        <a:solidFill>
          <a:schemeClr val="accent2">
            <a:hueOff val="-349936"/>
            <a:satOff val="-1616"/>
            <a:lumOff val="-3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FF20B-DA55-4002-9A35-9228DD6C9524}">
      <dsp:nvSpPr>
        <dsp:cNvPr id="0" name=""/>
        <dsp:cNvSpPr/>
      </dsp:nvSpPr>
      <dsp:spPr>
        <a:xfrm>
          <a:off x="4263499" y="170194"/>
          <a:ext cx="439656" cy="439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99AC2-D875-41EE-A15C-8D6C9946F8B7}">
      <dsp:nvSpPr>
        <dsp:cNvPr id="0" name=""/>
        <dsp:cNvSpPr/>
      </dsp:nvSpPr>
      <dsp:spPr>
        <a:xfrm>
          <a:off x="5024775" y="11008"/>
          <a:ext cx="1786779" cy="7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Objective</a:t>
          </a:r>
          <a:endParaRPr lang="en-US" sz="2400" kern="1200"/>
        </a:p>
      </dsp:txBody>
      <dsp:txXfrm>
        <a:off x="5024775" y="11008"/>
        <a:ext cx="1786779" cy="758027"/>
      </dsp:txXfrm>
    </dsp:sp>
    <dsp:sp modelId="{F5A354FF-E94F-4792-91A7-6C83FDEF2FEA}">
      <dsp:nvSpPr>
        <dsp:cNvPr id="0" name=""/>
        <dsp:cNvSpPr/>
      </dsp:nvSpPr>
      <dsp:spPr>
        <a:xfrm>
          <a:off x="7122888" y="11008"/>
          <a:ext cx="758027" cy="758027"/>
        </a:xfrm>
        <a:prstGeom prst="ellipse">
          <a:avLst/>
        </a:prstGeom>
        <a:solidFill>
          <a:schemeClr val="accent2">
            <a:hueOff val="-699872"/>
            <a:satOff val="-3233"/>
            <a:lumOff val="-6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F4EF9-E71C-41B3-B49F-1FFDE1888164}">
      <dsp:nvSpPr>
        <dsp:cNvPr id="0" name=""/>
        <dsp:cNvSpPr/>
      </dsp:nvSpPr>
      <dsp:spPr>
        <a:xfrm>
          <a:off x="7282074" y="170194"/>
          <a:ext cx="439656" cy="439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2EFDB-E340-40A7-B0BF-949A8627C7C6}">
      <dsp:nvSpPr>
        <dsp:cNvPr id="0" name=""/>
        <dsp:cNvSpPr/>
      </dsp:nvSpPr>
      <dsp:spPr>
        <a:xfrm>
          <a:off x="8043350" y="11008"/>
          <a:ext cx="1786779" cy="7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Related work</a:t>
          </a:r>
          <a:endParaRPr lang="en-US" sz="2400" kern="1200"/>
        </a:p>
      </dsp:txBody>
      <dsp:txXfrm>
        <a:off x="8043350" y="11008"/>
        <a:ext cx="1786779" cy="758027"/>
      </dsp:txXfrm>
    </dsp:sp>
    <dsp:sp modelId="{F29C109C-0E5E-41C3-A9CF-C32A2B0385A8}">
      <dsp:nvSpPr>
        <dsp:cNvPr id="0" name=""/>
        <dsp:cNvSpPr/>
      </dsp:nvSpPr>
      <dsp:spPr>
        <a:xfrm>
          <a:off x="1085738" y="1360456"/>
          <a:ext cx="758027" cy="758027"/>
        </a:xfrm>
        <a:prstGeom prst="ellipse">
          <a:avLst/>
        </a:prstGeom>
        <a:solidFill>
          <a:schemeClr val="accent2">
            <a:hueOff val="-1049807"/>
            <a:satOff val="-4849"/>
            <a:lumOff val="-10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AECB3-3820-4C77-BC96-5B2E99CA14F7}">
      <dsp:nvSpPr>
        <dsp:cNvPr id="0" name=""/>
        <dsp:cNvSpPr/>
      </dsp:nvSpPr>
      <dsp:spPr>
        <a:xfrm>
          <a:off x="1244924" y="1519641"/>
          <a:ext cx="439656" cy="439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36C19-7786-4070-88B4-6DD217A5C0BE}">
      <dsp:nvSpPr>
        <dsp:cNvPr id="0" name=""/>
        <dsp:cNvSpPr/>
      </dsp:nvSpPr>
      <dsp:spPr>
        <a:xfrm>
          <a:off x="2006201" y="1360456"/>
          <a:ext cx="1786779" cy="7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Solution</a:t>
          </a:r>
          <a:endParaRPr lang="en-US" sz="2400" kern="1200"/>
        </a:p>
      </dsp:txBody>
      <dsp:txXfrm>
        <a:off x="2006201" y="1360456"/>
        <a:ext cx="1786779" cy="758027"/>
      </dsp:txXfrm>
    </dsp:sp>
    <dsp:sp modelId="{787D8998-068E-4D4F-89F4-4547EE038856}">
      <dsp:nvSpPr>
        <dsp:cNvPr id="0" name=""/>
        <dsp:cNvSpPr/>
      </dsp:nvSpPr>
      <dsp:spPr>
        <a:xfrm>
          <a:off x="4104313" y="1360456"/>
          <a:ext cx="758027" cy="758027"/>
        </a:xfrm>
        <a:prstGeom prst="ellipse">
          <a:avLst/>
        </a:prstGeom>
        <a:solidFill>
          <a:schemeClr val="accent2">
            <a:hueOff val="-1399743"/>
            <a:satOff val="-6465"/>
            <a:lumOff val="-13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1EC10-A2D9-416F-80C0-A6AB1CB7175B}">
      <dsp:nvSpPr>
        <dsp:cNvPr id="0" name=""/>
        <dsp:cNvSpPr/>
      </dsp:nvSpPr>
      <dsp:spPr>
        <a:xfrm>
          <a:off x="4263499" y="1519641"/>
          <a:ext cx="439656" cy="4396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D34DE-CAA1-43FF-9346-A14EEAAEF207}">
      <dsp:nvSpPr>
        <dsp:cNvPr id="0" name=""/>
        <dsp:cNvSpPr/>
      </dsp:nvSpPr>
      <dsp:spPr>
        <a:xfrm>
          <a:off x="5024775" y="1360456"/>
          <a:ext cx="1786779" cy="7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Implementation</a:t>
          </a:r>
          <a:endParaRPr lang="en-US" sz="2400" kern="1200"/>
        </a:p>
      </dsp:txBody>
      <dsp:txXfrm>
        <a:off x="5024775" y="1360456"/>
        <a:ext cx="1786779" cy="758027"/>
      </dsp:txXfrm>
    </dsp:sp>
    <dsp:sp modelId="{2B128009-55E0-4030-ADAE-9E345BF17B10}">
      <dsp:nvSpPr>
        <dsp:cNvPr id="0" name=""/>
        <dsp:cNvSpPr/>
      </dsp:nvSpPr>
      <dsp:spPr>
        <a:xfrm>
          <a:off x="7122888" y="1360456"/>
          <a:ext cx="758027" cy="758027"/>
        </a:xfrm>
        <a:prstGeom prst="ellipse">
          <a:avLst/>
        </a:prstGeom>
        <a:solidFill>
          <a:schemeClr val="accent2">
            <a:hueOff val="-1749679"/>
            <a:satOff val="-8081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E926-58B8-4090-A892-D0DD524F7732}">
      <dsp:nvSpPr>
        <dsp:cNvPr id="0" name=""/>
        <dsp:cNvSpPr/>
      </dsp:nvSpPr>
      <dsp:spPr>
        <a:xfrm>
          <a:off x="7282074" y="1519641"/>
          <a:ext cx="439656" cy="4396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C35BF-E9B6-4564-9FC3-92B42F39840D}">
      <dsp:nvSpPr>
        <dsp:cNvPr id="0" name=""/>
        <dsp:cNvSpPr/>
      </dsp:nvSpPr>
      <dsp:spPr>
        <a:xfrm>
          <a:off x="8043350" y="1360456"/>
          <a:ext cx="1786779" cy="7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Experimental Results</a:t>
          </a:r>
          <a:endParaRPr lang="en-US" sz="2400" kern="1200"/>
        </a:p>
      </dsp:txBody>
      <dsp:txXfrm>
        <a:off x="8043350" y="1360456"/>
        <a:ext cx="1786779" cy="758027"/>
      </dsp:txXfrm>
    </dsp:sp>
    <dsp:sp modelId="{21592C77-5C3F-48B1-AF23-4EFAFD18F8E3}">
      <dsp:nvSpPr>
        <dsp:cNvPr id="0" name=""/>
        <dsp:cNvSpPr/>
      </dsp:nvSpPr>
      <dsp:spPr>
        <a:xfrm>
          <a:off x="1085738" y="2709903"/>
          <a:ext cx="758027" cy="758027"/>
        </a:xfrm>
        <a:prstGeom prst="ellipse">
          <a:avLst/>
        </a:prstGeom>
        <a:solidFill>
          <a:schemeClr val="accent2">
            <a:hueOff val="-2099615"/>
            <a:satOff val="-9698"/>
            <a:lumOff val="-20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1E965-8733-41BD-AFC8-77F49E6B26AD}">
      <dsp:nvSpPr>
        <dsp:cNvPr id="0" name=""/>
        <dsp:cNvSpPr/>
      </dsp:nvSpPr>
      <dsp:spPr>
        <a:xfrm>
          <a:off x="1244924" y="2869089"/>
          <a:ext cx="439656" cy="4396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C62A6-ADEB-439A-B282-5FB7ACF0E20A}">
      <dsp:nvSpPr>
        <dsp:cNvPr id="0" name=""/>
        <dsp:cNvSpPr/>
      </dsp:nvSpPr>
      <dsp:spPr>
        <a:xfrm>
          <a:off x="2006201" y="2709903"/>
          <a:ext cx="1786779" cy="7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Conclusion</a:t>
          </a:r>
          <a:endParaRPr lang="en-US" sz="2400" kern="1200"/>
        </a:p>
      </dsp:txBody>
      <dsp:txXfrm>
        <a:off x="2006201" y="2709903"/>
        <a:ext cx="1786779" cy="758027"/>
      </dsp:txXfrm>
    </dsp:sp>
    <dsp:sp modelId="{B063F2A7-DABE-4E43-BB3D-DA5B030884DA}">
      <dsp:nvSpPr>
        <dsp:cNvPr id="0" name=""/>
        <dsp:cNvSpPr/>
      </dsp:nvSpPr>
      <dsp:spPr>
        <a:xfrm>
          <a:off x="4104313" y="2709903"/>
          <a:ext cx="758027" cy="758027"/>
        </a:xfrm>
        <a:prstGeom prst="ellips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E344F-07AC-4D5A-A9C7-B52FC6D2204A}">
      <dsp:nvSpPr>
        <dsp:cNvPr id="0" name=""/>
        <dsp:cNvSpPr/>
      </dsp:nvSpPr>
      <dsp:spPr>
        <a:xfrm>
          <a:off x="4263499" y="2869089"/>
          <a:ext cx="439656" cy="43965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1E598-532D-4367-A91D-EBF7E8C783DF}">
      <dsp:nvSpPr>
        <dsp:cNvPr id="0" name=""/>
        <dsp:cNvSpPr/>
      </dsp:nvSpPr>
      <dsp:spPr>
        <a:xfrm>
          <a:off x="5024775" y="2709903"/>
          <a:ext cx="1786779" cy="75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Bibliography</a:t>
          </a:r>
          <a:endParaRPr lang="en-US" sz="2400" kern="1200" dirty="0"/>
        </a:p>
      </dsp:txBody>
      <dsp:txXfrm>
        <a:off x="5024775" y="2709903"/>
        <a:ext cx="1786779" cy="758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CDF71-5CC1-4E7A-828F-0526F9EFD1BF}">
      <dsp:nvSpPr>
        <dsp:cNvPr id="0" name=""/>
        <dsp:cNvSpPr/>
      </dsp:nvSpPr>
      <dsp:spPr>
        <a:xfrm>
          <a:off x="0" y="29739"/>
          <a:ext cx="10915869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Obesity rate continuously increases – WHO[40%}.</a:t>
          </a:r>
          <a:endParaRPr lang="en-US" sz="4400" kern="1200" dirty="0"/>
        </a:p>
      </dsp:txBody>
      <dsp:txXfrm>
        <a:off x="51517" y="81256"/>
        <a:ext cx="10812835" cy="952306"/>
      </dsp:txXfrm>
    </dsp:sp>
    <dsp:sp modelId="{7B78AD0C-B7F2-4AD0-9174-C1CF1B138259}">
      <dsp:nvSpPr>
        <dsp:cNvPr id="0" name=""/>
        <dsp:cNvSpPr/>
      </dsp:nvSpPr>
      <dsp:spPr>
        <a:xfrm>
          <a:off x="0" y="1211799"/>
          <a:ext cx="10915869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Lack of physical activity leads to health issues – NINDS[80%}.</a:t>
          </a:r>
          <a:endParaRPr lang="en-US" sz="4400" kern="1200" dirty="0"/>
        </a:p>
      </dsp:txBody>
      <dsp:txXfrm>
        <a:off x="51517" y="1263316"/>
        <a:ext cx="10812835" cy="952306"/>
      </dsp:txXfrm>
    </dsp:sp>
    <dsp:sp modelId="{4AE21BD6-436A-4584-A83F-86D2FB9AC3A4}">
      <dsp:nvSpPr>
        <dsp:cNvPr id="0" name=""/>
        <dsp:cNvSpPr/>
      </dsp:nvSpPr>
      <dsp:spPr>
        <a:xfrm>
          <a:off x="0" y="2393859"/>
          <a:ext cx="10915869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Use this era of digitalisation in our advantage.</a:t>
          </a:r>
          <a:endParaRPr lang="en-US" sz="4400" kern="1200"/>
        </a:p>
      </dsp:txBody>
      <dsp:txXfrm>
        <a:off x="51517" y="2445376"/>
        <a:ext cx="10812835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5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3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Dumbbells on a gym floor">
            <a:extLst>
              <a:ext uri="{FF2B5EF4-FFF2-40B4-BE49-F238E27FC236}">
                <a16:creationId xmlns:a16="http://schemas.microsoft.com/office/drawing/2014/main" id="{EA1AF4AE-1290-43EC-8656-49C12C374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072"/>
          <a:stretch/>
        </p:blipFill>
        <p:spPr>
          <a:xfrm>
            <a:off x="8933" y="46613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4E981-D99A-4480-97B7-EB3E8DDA2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331" y="2313431"/>
            <a:ext cx="11487704" cy="171183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Distributed System Research Laboratory</a:t>
            </a:r>
            <a:br>
              <a:rPr lang="en-GB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6000" dirty="0">
                <a:latin typeface="Calibri" panose="020F0502020204030204" pitchFamily="34" charset="0"/>
                <a:cs typeface="Calibri" panose="020F0502020204030204" pitchFamily="34" charset="0"/>
              </a:rPr>
              <a:t>Fitness Tracking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50B3-E20A-4813-B6BE-98928020A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730242"/>
            <a:ext cx="9144000" cy="140538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Student: Horia-Andrei Moldovan</a:t>
            </a:r>
          </a:p>
          <a:p>
            <a:pPr algn="l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Supervisor: Lecturer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Eng. Marcel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Antal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Consultant: Prof.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Eng.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Ioan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Salomie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3200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CD594ED-CE80-44FD-8535-874DAA69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4" y="427025"/>
            <a:ext cx="1543048" cy="1543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80BC6-FA91-4D9D-B50D-AC52FB3A1A2B}"/>
              </a:ext>
            </a:extLst>
          </p:cNvPr>
          <p:cNvSpPr txBox="1"/>
          <p:nvPr/>
        </p:nvSpPr>
        <p:spPr>
          <a:xfrm>
            <a:off x="3872976" y="604181"/>
            <a:ext cx="586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Technical University of Cluj-Napoca</a:t>
            </a:r>
          </a:p>
          <a:p>
            <a:pPr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Faculty of Computer Science and Automation</a:t>
            </a:r>
          </a:p>
          <a:p>
            <a:pPr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FE887-65E4-4F5B-A0A3-2DF85C566EE1}"/>
              </a:ext>
            </a:extLst>
          </p:cNvPr>
          <p:cNvSpPr txBox="1"/>
          <p:nvPr/>
        </p:nvSpPr>
        <p:spPr>
          <a:xfrm>
            <a:off x="4791630" y="6394505"/>
            <a:ext cx="26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Cluj-Napoca, Romania</a:t>
            </a:r>
          </a:p>
        </p:txBody>
      </p:sp>
    </p:spTree>
    <p:extLst>
      <p:ext uri="{BB962C8B-B14F-4D97-AF65-F5344CB8AC3E}">
        <p14:creationId xmlns:p14="http://schemas.microsoft.com/office/powerpoint/2010/main" val="57943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5525-88F4-4E42-B989-C656AEE7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Solution - Formulas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085CF0-ACA8-4A5E-9388-C43A9EAFF248}"/>
              </a:ext>
            </a:extLst>
          </p:cNvPr>
          <p:cNvCxnSpPr>
            <a:cxnSpLocks/>
          </p:cNvCxnSpPr>
          <p:nvPr/>
        </p:nvCxnSpPr>
        <p:spPr>
          <a:xfrm>
            <a:off x="6095999" y="1929384"/>
            <a:ext cx="1" cy="48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6D44F-DBDB-42C2-B530-4C0761F35AD0}"/>
              </a:ext>
            </a:extLst>
          </p:cNvPr>
          <p:cNvSpPr txBox="1"/>
          <p:nvPr/>
        </p:nvSpPr>
        <p:spPr>
          <a:xfrm>
            <a:off x="838200" y="1929384"/>
            <a:ext cx="502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Diet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C776B-08FA-4195-BE7F-E52045984975}"/>
              </a:ext>
            </a:extLst>
          </p:cNvPr>
          <p:cNvSpPr txBox="1"/>
          <p:nvPr/>
        </p:nvSpPr>
        <p:spPr>
          <a:xfrm>
            <a:off x="6640501" y="1929384"/>
            <a:ext cx="435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Physical Activity</a:t>
            </a:r>
            <a:endParaRPr lang="en-GB" dirty="0"/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8C18F2-5474-46E9-B767-19B099F5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5" y="2346866"/>
            <a:ext cx="5258256" cy="1082134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131363-57A8-480E-AEA0-32462834E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37" y="2641596"/>
            <a:ext cx="5297010" cy="6431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B90D2D-D27D-41D0-A10B-D75B9EB89169}"/>
              </a:ext>
            </a:extLst>
          </p:cNvPr>
          <p:cNvSpPr txBox="1"/>
          <p:nvPr/>
        </p:nvSpPr>
        <p:spPr>
          <a:xfrm>
            <a:off x="719375" y="3524435"/>
            <a:ext cx="483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TDEE = BMR * Activity Level</a:t>
            </a:r>
            <a:endParaRPr lang="en-GB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EDCDBA8-9CFB-422E-AF45-7371265E8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2611"/>
              </p:ext>
            </p:extLst>
          </p:nvPr>
        </p:nvGraphicFramePr>
        <p:xfrm>
          <a:off x="947232" y="4035040"/>
          <a:ext cx="4376408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5969">
                  <a:extLst>
                    <a:ext uri="{9D8B030D-6E8A-4147-A177-3AD203B41FA5}">
                      <a16:colId xmlns:a16="http://schemas.microsoft.com/office/drawing/2014/main" val="28559682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554966271"/>
                    </a:ext>
                  </a:extLst>
                </a:gridCol>
              </a:tblGrid>
              <a:tr h="251933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Multiplicity factor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21022"/>
                  </a:ext>
                </a:extLst>
              </a:tr>
              <a:tr h="251933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Sedentary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48929"/>
                  </a:ext>
                </a:extLst>
              </a:tr>
              <a:tr h="251933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Slightly active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08889"/>
                  </a:ext>
                </a:extLst>
              </a:tr>
              <a:tr h="251933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Moderately active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60531"/>
                  </a:ext>
                </a:extLst>
              </a:tr>
              <a:tr h="251933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active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51409"/>
                  </a:ext>
                </a:extLst>
              </a:tr>
              <a:tr h="251933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Extremely active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27209"/>
                  </a:ext>
                </a:extLst>
              </a:tr>
              <a:tr h="251933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Professional athlete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85329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AF96A5A-0B54-4BAD-B129-401856EC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14821"/>
              </p:ext>
            </p:extLst>
          </p:nvPr>
        </p:nvGraphicFramePr>
        <p:xfrm>
          <a:off x="6387239" y="4035040"/>
          <a:ext cx="4966562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936">
                  <a:extLst>
                    <a:ext uri="{9D8B030D-6E8A-4147-A177-3AD203B41FA5}">
                      <a16:colId xmlns:a16="http://schemas.microsoft.com/office/drawing/2014/main" val="3197765843"/>
                    </a:ext>
                  </a:extLst>
                </a:gridCol>
                <a:gridCol w="2639626">
                  <a:extLst>
                    <a:ext uri="{9D8B030D-6E8A-4147-A177-3AD203B41FA5}">
                      <a16:colId xmlns:a16="http://schemas.microsoft.com/office/drawing/2014/main" val="1334849814"/>
                    </a:ext>
                  </a:extLst>
                </a:gridCol>
              </a:tblGrid>
              <a:tr h="35450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98457"/>
                  </a:ext>
                </a:extLst>
              </a:tr>
              <a:tr h="35450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Bench Press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81056"/>
                  </a:ext>
                </a:extLst>
              </a:tr>
              <a:tr h="35450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Seated Rows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95146"/>
                  </a:ext>
                </a:extLst>
              </a:tr>
              <a:tr h="35450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Deadlift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71232"/>
                  </a:ext>
                </a:extLst>
              </a:tr>
              <a:tr h="35450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Triceps Pushdown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40073"/>
                  </a:ext>
                </a:extLst>
              </a:tr>
              <a:tr h="35450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Biceps Curl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7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2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C40A-B45B-4F82-AA1E-17D3B34D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Implementation -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DFBD-B65F-41E1-9C1C-ED8706D6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order to implement the full design, the following concepts have been used. 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2A4F71-688B-4CEB-9F5A-3BF1F3412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3865"/>
              </p:ext>
            </p:extLst>
          </p:nvPr>
        </p:nvGraphicFramePr>
        <p:xfrm>
          <a:off x="2023121" y="3322468"/>
          <a:ext cx="8860902" cy="22828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3671">
                  <a:extLst>
                    <a:ext uri="{9D8B030D-6E8A-4147-A177-3AD203B41FA5}">
                      <a16:colId xmlns:a16="http://schemas.microsoft.com/office/drawing/2014/main" val="2148883273"/>
                    </a:ext>
                  </a:extLst>
                </a:gridCol>
                <a:gridCol w="2760956">
                  <a:extLst>
                    <a:ext uri="{9D8B030D-6E8A-4147-A177-3AD203B41FA5}">
                      <a16:colId xmlns:a16="http://schemas.microsoft.com/office/drawing/2014/main" val="295945855"/>
                    </a:ext>
                  </a:extLst>
                </a:gridCol>
                <a:gridCol w="3826275">
                  <a:extLst>
                    <a:ext uri="{9D8B030D-6E8A-4147-A177-3AD203B41FA5}">
                      <a16:colId xmlns:a16="http://schemas.microsoft.com/office/drawing/2014/main" val="514590415"/>
                    </a:ext>
                  </a:extLst>
                </a:gridCol>
              </a:tblGrid>
              <a:tr h="383423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Programming Language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80053"/>
                  </a:ext>
                </a:extLst>
              </a:tr>
              <a:tr h="383423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Android Studio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Kotlin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 + Controller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74391"/>
                  </a:ext>
                </a:extLst>
              </a:tr>
              <a:tr h="383423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PyCharm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Complex computations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464"/>
                  </a:ext>
                </a:extLst>
              </a:tr>
              <a:tr h="383423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 into database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55055"/>
                  </a:ext>
                </a:extLst>
              </a:tr>
              <a:tr h="383423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MySql</a:t>
                      </a:r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Workbench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Central storing place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1416"/>
                  </a:ext>
                </a:extLst>
              </a:tr>
              <a:tr h="308961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CloudAMQP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Communication between applications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9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4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04CCDD-88C7-4B43-A381-F2D8DAF62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50B10-EA28-4BE8-A06B-13C88751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4"/>
            <a:ext cx="5221224" cy="2066544"/>
          </a:xfrm>
        </p:spPr>
        <p:txBody>
          <a:bodyPr anchor="b"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Experimental Setup</a:t>
            </a:r>
            <a:endParaRPr lang="en-GB" dirty="0"/>
          </a:p>
        </p:txBody>
      </p:sp>
      <p:pic>
        <p:nvPicPr>
          <p:cNvPr id="11" name="Picture 10" descr="A ring on a person's finger&#10;&#10;Description automatically generated">
            <a:extLst>
              <a:ext uri="{FF2B5EF4-FFF2-40B4-BE49-F238E27FC236}">
                <a16:creationId xmlns:a16="http://schemas.microsoft.com/office/drawing/2014/main" id="{B1FA7841-24B8-4777-900C-114478CAB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3" r="30041" b="2"/>
          <a:stretch/>
        </p:blipFill>
        <p:spPr>
          <a:xfrm>
            <a:off x="6394317" y="2"/>
            <a:ext cx="2757736" cy="2524633"/>
          </a:xfrm>
          <a:custGeom>
            <a:avLst/>
            <a:gdLst/>
            <a:ahLst/>
            <a:cxnLst/>
            <a:rect l="l" t="t" r="r" b="b"/>
            <a:pathLst>
              <a:path w="2757736" h="2524633">
                <a:moveTo>
                  <a:pt x="21123" y="0"/>
                </a:moveTo>
                <a:lnTo>
                  <a:pt x="2731055" y="0"/>
                </a:lnTo>
                <a:lnTo>
                  <a:pt x="2730838" y="5093"/>
                </a:lnTo>
                <a:cubicBezTo>
                  <a:pt x="2730487" y="45377"/>
                  <a:pt x="2732295" y="85646"/>
                  <a:pt x="2738658" y="125789"/>
                </a:cubicBezTo>
                <a:cubicBezTo>
                  <a:pt x="2756621" y="238377"/>
                  <a:pt x="2761924" y="352450"/>
                  <a:pt x="2754463" y="466085"/>
                </a:cubicBezTo>
                <a:cubicBezTo>
                  <a:pt x="2744150" y="620982"/>
                  <a:pt x="2730085" y="775628"/>
                  <a:pt x="2725799" y="930904"/>
                </a:cubicBezTo>
                <a:cubicBezTo>
                  <a:pt x="2721780" y="1082146"/>
                  <a:pt x="2734774" y="1233389"/>
                  <a:pt x="2744685" y="1383875"/>
                </a:cubicBezTo>
                <a:cubicBezTo>
                  <a:pt x="2759152" y="1603429"/>
                  <a:pt x="2748838" y="1823108"/>
                  <a:pt x="2739863" y="2042788"/>
                </a:cubicBezTo>
                <a:cubicBezTo>
                  <a:pt x="2736448" y="2125925"/>
                  <a:pt x="2737930" y="2209061"/>
                  <a:pt x="2740205" y="2292197"/>
                </a:cubicBezTo>
                <a:lnTo>
                  <a:pt x="2744484" y="2501376"/>
                </a:lnTo>
                <a:lnTo>
                  <a:pt x="2513574" y="2517337"/>
                </a:lnTo>
                <a:cubicBezTo>
                  <a:pt x="2415696" y="2521959"/>
                  <a:pt x="2317754" y="2524358"/>
                  <a:pt x="2219717" y="2524288"/>
                </a:cubicBezTo>
                <a:cubicBezTo>
                  <a:pt x="2139473" y="2526009"/>
                  <a:pt x="2059213" y="2521297"/>
                  <a:pt x="1979578" y="2510176"/>
                </a:cubicBezTo>
                <a:cubicBezTo>
                  <a:pt x="1865287" y="2491406"/>
                  <a:pt x="1749852" y="2477294"/>
                  <a:pt x="1633783" y="2489008"/>
                </a:cubicBezTo>
                <a:cubicBezTo>
                  <a:pt x="1553779" y="2497192"/>
                  <a:pt x="1473902" y="2501991"/>
                  <a:pt x="1393517" y="2501709"/>
                </a:cubicBezTo>
                <a:cubicBezTo>
                  <a:pt x="1208744" y="2501709"/>
                  <a:pt x="1023847" y="2500016"/>
                  <a:pt x="839074" y="2503543"/>
                </a:cubicBezTo>
                <a:cubicBezTo>
                  <a:pt x="674622" y="2506648"/>
                  <a:pt x="510804" y="2513421"/>
                  <a:pt x="346224" y="2496346"/>
                </a:cubicBezTo>
                <a:cubicBezTo>
                  <a:pt x="285491" y="2490066"/>
                  <a:pt x="224679" y="2485859"/>
                  <a:pt x="163814" y="2483127"/>
                </a:cubicBezTo>
                <a:lnTo>
                  <a:pt x="18517" y="2479653"/>
                </a:lnTo>
                <a:lnTo>
                  <a:pt x="18260" y="2465175"/>
                </a:lnTo>
                <a:cubicBezTo>
                  <a:pt x="17160" y="2423362"/>
                  <a:pt x="16458" y="2381580"/>
                  <a:pt x="22836" y="2339990"/>
                </a:cubicBezTo>
                <a:cubicBezTo>
                  <a:pt x="31895" y="2273000"/>
                  <a:pt x="32239" y="2205116"/>
                  <a:pt x="23857" y="2138036"/>
                </a:cubicBezTo>
                <a:cubicBezTo>
                  <a:pt x="8778" y="2011225"/>
                  <a:pt x="9721" y="1883023"/>
                  <a:pt x="26663" y="1756454"/>
                </a:cubicBezTo>
                <a:cubicBezTo>
                  <a:pt x="37125" y="1682587"/>
                  <a:pt x="43121" y="1606552"/>
                  <a:pt x="24367" y="1534088"/>
                </a:cubicBezTo>
                <a:cubicBezTo>
                  <a:pt x="-19775" y="1363773"/>
                  <a:pt x="5996" y="1193203"/>
                  <a:pt x="24367" y="1023781"/>
                </a:cubicBezTo>
                <a:cubicBezTo>
                  <a:pt x="35530" y="932794"/>
                  <a:pt x="35786" y="840798"/>
                  <a:pt x="25133" y="749747"/>
                </a:cubicBezTo>
                <a:cubicBezTo>
                  <a:pt x="6226" y="615268"/>
                  <a:pt x="2577" y="479090"/>
                  <a:pt x="14289" y="343797"/>
                </a:cubicBezTo>
                <a:cubicBezTo>
                  <a:pt x="24877" y="233188"/>
                  <a:pt x="35339" y="122324"/>
                  <a:pt x="22581" y="10822"/>
                </a:cubicBezTo>
                <a:close/>
              </a:path>
            </a:pathLst>
          </a:custGeom>
        </p:spPr>
      </p:pic>
      <p:pic>
        <p:nvPicPr>
          <p:cNvPr id="9" name="Picture 8" descr="A picture containing indoor, black&#10;&#10;Description automatically generated">
            <a:extLst>
              <a:ext uri="{FF2B5EF4-FFF2-40B4-BE49-F238E27FC236}">
                <a16:creationId xmlns:a16="http://schemas.microsoft.com/office/drawing/2014/main" id="{04671A9B-50EC-4470-83DA-08003E025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16" b="-3"/>
          <a:stretch/>
        </p:blipFill>
        <p:spPr>
          <a:xfrm>
            <a:off x="9290350" y="1"/>
            <a:ext cx="2901651" cy="2520152"/>
          </a:xfrm>
          <a:custGeom>
            <a:avLst/>
            <a:gdLst/>
            <a:ahLst/>
            <a:cxnLst/>
            <a:rect l="l" t="t" r="r" b="b"/>
            <a:pathLst>
              <a:path w="2852627" h="2520152">
                <a:moveTo>
                  <a:pt x="10064" y="0"/>
                </a:moveTo>
                <a:lnTo>
                  <a:pt x="2852627" y="0"/>
                </a:lnTo>
                <a:lnTo>
                  <a:pt x="2852627" y="2486586"/>
                </a:lnTo>
                <a:lnTo>
                  <a:pt x="2722923" y="2488164"/>
                </a:lnTo>
                <a:cubicBezTo>
                  <a:pt x="2674488" y="2490004"/>
                  <a:pt x="2626073" y="2493170"/>
                  <a:pt x="2577690" y="2497898"/>
                </a:cubicBezTo>
                <a:cubicBezTo>
                  <a:pt x="2399458" y="2512970"/>
                  <a:pt x="2220528" y="2515143"/>
                  <a:pt x="2042042" y="2504390"/>
                </a:cubicBezTo>
                <a:cubicBezTo>
                  <a:pt x="1880764" y="2496911"/>
                  <a:pt x="1719740" y="2478563"/>
                  <a:pt x="1558080" y="2494228"/>
                </a:cubicBezTo>
                <a:cubicBezTo>
                  <a:pt x="1502460" y="2499592"/>
                  <a:pt x="1447854" y="2512575"/>
                  <a:pt x="1391850" y="2515538"/>
                </a:cubicBezTo>
                <a:cubicBezTo>
                  <a:pt x="1129488" y="2529651"/>
                  <a:pt x="868014" y="2508482"/>
                  <a:pt x="606540" y="2491124"/>
                </a:cubicBezTo>
                <a:cubicBezTo>
                  <a:pt x="511296" y="2484774"/>
                  <a:pt x="416054" y="2477012"/>
                  <a:pt x="320810" y="2494370"/>
                </a:cubicBezTo>
                <a:cubicBezTo>
                  <a:pt x="240438" y="2508129"/>
                  <a:pt x="158860" y="2510966"/>
                  <a:pt x="77878" y="2502837"/>
                </a:cubicBezTo>
                <a:lnTo>
                  <a:pt x="9154" y="2498029"/>
                </a:lnTo>
                <a:lnTo>
                  <a:pt x="8320" y="2462991"/>
                </a:lnTo>
                <a:cubicBezTo>
                  <a:pt x="6579" y="2338090"/>
                  <a:pt x="-9495" y="2212684"/>
                  <a:pt x="8320" y="2088414"/>
                </a:cubicBezTo>
                <a:cubicBezTo>
                  <a:pt x="37454" y="1869137"/>
                  <a:pt x="41459" y="1647554"/>
                  <a:pt x="20242" y="1427484"/>
                </a:cubicBezTo>
                <a:cubicBezTo>
                  <a:pt x="-386" y="1179282"/>
                  <a:pt x="-1860" y="930008"/>
                  <a:pt x="15822" y="681605"/>
                </a:cubicBezTo>
                <a:cubicBezTo>
                  <a:pt x="28413" y="497593"/>
                  <a:pt x="37789" y="313203"/>
                  <a:pt x="26537" y="128561"/>
                </a:cubicBezTo>
                <a:cubicBezTo>
                  <a:pt x="24327" y="93208"/>
                  <a:pt x="18400" y="58296"/>
                  <a:pt x="12757" y="23416"/>
                </a:cubicBezTo>
                <a:close/>
              </a:path>
            </a:pathLst>
          </a:custGeom>
        </p:spPr>
      </p:pic>
      <p:sp>
        <p:nvSpPr>
          <p:cNvPr id="18" name="sketchy rule">
            <a:extLst>
              <a:ext uri="{FF2B5EF4-FFF2-40B4-BE49-F238E27FC236}">
                <a16:creationId xmlns:a16="http://schemas.microsoft.com/office/drawing/2014/main" id="{BBECEAC1-4BBC-4815-B44E-D9B231A3F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520" y="260986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7E6FD"/>
          </a:solidFill>
          <a:ln w="38100" cap="rnd">
            <a:solidFill>
              <a:srgbClr val="47E6F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8F50-3AB9-4C88-8199-40460FB8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843784"/>
            <a:ext cx="5221224" cy="3328416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Install android application on </a:t>
            </a:r>
            <a:r>
              <a:rPr lang="en-GB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Kospet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Optimus Prime smartwatch</a:t>
            </a:r>
          </a:p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Provide a working internet connection</a:t>
            </a:r>
          </a:p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Place the smart device in the appropriate place</a:t>
            </a:r>
            <a:endParaRPr lang="en-GB" sz="2600" dirty="0"/>
          </a:p>
        </p:txBody>
      </p:sp>
      <p:pic>
        <p:nvPicPr>
          <p:cNvPr id="7" name="Picture 6" descr="A picture containing device, gauge&#10;&#10;Description automatically generated">
            <a:extLst>
              <a:ext uri="{FF2B5EF4-FFF2-40B4-BE49-F238E27FC236}">
                <a16:creationId xmlns:a16="http://schemas.microsoft.com/office/drawing/2014/main" id="{477F937B-28B3-4BC0-87F0-76DB84AB7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" r="-2" b="5654"/>
          <a:stretch/>
        </p:blipFill>
        <p:spPr>
          <a:xfrm>
            <a:off x="6388701" y="2716076"/>
            <a:ext cx="5803299" cy="4141924"/>
          </a:xfrm>
          <a:custGeom>
            <a:avLst/>
            <a:gdLst/>
            <a:ahLst/>
            <a:cxnLst/>
            <a:rect l="l" t="t" r="r" b="b"/>
            <a:pathLst>
              <a:path w="5803299" h="4141924">
                <a:moveTo>
                  <a:pt x="4086182" y="1329"/>
                </a:moveTo>
                <a:cubicBezTo>
                  <a:pt x="4156698" y="-1238"/>
                  <a:pt x="4227324" y="-85"/>
                  <a:pt x="4297823" y="4799"/>
                </a:cubicBezTo>
                <a:cubicBezTo>
                  <a:pt x="4587107" y="19899"/>
                  <a:pt x="4876647" y="16089"/>
                  <a:pt x="5166059" y="27661"/>
                </a:cubicBezTo>
                <a:cubicBezTo>
                  <a:pt x="5261555" y="31612"/>
                  <a:pt x="5356545" y="10444"/>
                  <a:pt x="5451787" y="9315"/>
                </a:cubicBezTo>
                <a:cubicBezTo>
                  <a:pt x="5565889" y="7904"/>
                  <a:pt x="5680275" y="12949"/>
                  <a:pt x="5794837" y="16636"/>
                </a:cubicBezTo>
                <a:lnTo>
                  <a:pt x="5803299" y="16810"/>
                </a:lnTo>
                <a:lnTo>
                  <a:pt x="5803299" y="4141924"/>
                </a:lnTo>
                <a:lnTo>
                  <a:pt x="25520" y="4141924"/>
                </a:lnTo>
                <a:lnTo>
                  <a:pt x="38276" y="3985509"/>
                </a:lnTo>
                <a:cubicBezTo>
                  <a:pt x="68779" y="3844294"/>
                  <a:pt x="65552" y="3697862"/>
                  <a:pt x="28835" y="3558127"/>
                </a:cubicBezTo>
                <a:cubicBezTo>
                  <a:pt x="-4463" y="3426468"/>
                  <a:pt x="-11352" y="3294426"/>
                  <a:pt x="21053" y="3161618"/>
                </a:cubicBezTo>
                <a:cubicBezTo>
                  <a:pt x="51646" y="3038188"/>
                  <a:pt x="50153" y="2908978"/>
                  <a:pt x="16716" y="2786288"/>
                </a:cubicBezTo>
                <a:cubicBezTo>
                  <a:pt x="9316" y="2754521"/>
                  <a:pt x="4787" y="2722155"/>
                  <a:pt x="3192" y="2689584"/>
                </a:cubicBezTo>
                <a:cubicBezTo>
                  <a:pt x="-6887" y="2570683"/>
                  <a:pt x="10081" y="2453440"/>
                  <a:pt x="24242" y="2335942"/>
                </a:cubicBezTo>
                <a:cubicBezTo>
                  <a:pt x="33683" y="2261054"/>
                  <a:pt x="48099" y="2185401"/>
                  <a:pt x="24242" y="2111279"/>
                </a:cubicBezTo>
                <a:cubicBezTo>
                  <a:pt x="7899" y="2059623"/>
                  <a:pt x="4264" y="2004791"/>
                  <a:pt x="13654" y="1951426"/>
                </a:cubicBezTo>
                <a:cubicBezTo>
                  <a:pt x="29486" y="1856713"/>
                  <a:pt x="32790" y="1760329"/>
                  <a:pt x="23477" y="1664761"/>
                </a:cubicBezTo>
                <a:cubicBezTo>
                  <a:pt x="17328" y="1601751"/>
                  <a:pt x="18272" y="1538243"/>
                  <a:pt x="26284" y="1475437"/>
                </a:cubicBezTo>
                <a:cubicBezTo>
                  <a:pt x="36872" y="1390981"/>
                  <a:pt x="53330" y="1304994"/>
                  <a:pt x="33300" y="1220284"/>
                </a:cubicBezTo>
                <a:cubicBezTo>
                  <a:pt x="1406" y="1085690"/>
                  <a:pt x="7785" y="951224"/>
                  <a:pt x="20543" y="815610"/>
                </a:cubicBezTo>
                <a:cubicBezTo>
                  <a:pt x="30111" y="714697"/>
                  <a:pt x="40700" y="612636"/>
                  <a:pt x="21563" y="510574"/>
                </a:cubicBezTo>
                <a:cubicBezTo>
                  <a:pt x="13335" y="463218"/>
                  <a:pt x="13335" y="414790"/>
                  <a:pt x="21563" y="367433"/>
                </a:cubicBezTo>
                <a:cubicBezTo>
                  <a:pt x="31514" y="303645"/>
                  <a:pt x="40955" y="240494"/>
                  <a:pt x="28197" y="176068"/>
                </a:cubicBezTo>
                <a:cubicBezTo>
                  <a:pt x="22584" y="148001"/>
                  <a:pt x="18374" y="119679"/>
                  <a:pt x="15439" y="91357"/>
                </a:cubicBezTo>
                <a:lnTo>
                  <a:pt x="13471" y="15444"/>
                </a:lnTo>
                <a:lnTo>
                  <a:pt x="161497" y="23093"/>
                </a:lnTo>
                <a:cubicBezTo>
                  <a:pt x="242184" y="25544"/>
                  <a:pt x="322886" y="25615"/>
                  <a:pt x="403652" y="21310"/>
                </a:cubicBezTo>
                <a:cubicBezTo>
                  <a:pt x="579090" y="9611"/>
                  <a:pt x="755048" y="12123"/>
                  <a:pt x="930155" y="28790"/>
                </a:cubicBezTo>
                <a:cubicBezTo>
                  <a:pt x="934727" y="29284"/>
                  <a:pt x="939871" y="27908"/>
                  <a:pt x="944744" y="27978"/>
                </a:cubicBezTo>
                <a:lnTo>
                  <a:pt x="944756" y="27986"/>
                </a:lnTo>
                <a:lnTo>
                  <a:pt x="949368" y="27641"/>
                </a:lnTo>
                <a:lnTo>
                  <a:pt x="981805" y="30065"/>
                </a:lnTo>
                <a:lnTo>
                  <a:pt x="983936" y="28984"/>
                </a:lnTo>
                <a:cubicBezTo>
                  <a:pt x="988825" y="29108"/>
                  <a:pt x="993905" y="30625"/>
                  <a:pt x="998603" y="30483"/>
                </a:cubicBezTo>
                <a:cubicBezTo>
                  <a:pt x="1047368" y="29496"/>
                  <a:pt x="1096133" y="30483"/>
                  <a:pt x="1144770" y="25121"/>
                </a:cubicBezTo>
                <a:cubicBezTo>
                  <a:pt x="1267037" y="10007"/>
                  <a:pt x="1390204" y="6041"/>
                  <a:pt x="1513043" y="13266"/>
                </a:cubicBezTo>
                <a:cubicBezTo>
                  <a:pt x="1691465" y="24557"/>
                  <a:pt x="1870141" y="31472"/>
                  <a:pt x="2048943" y="16089"/>
                </a:cubicBezTo>
                <a:cubicBezTo>
                  <a:pt x="2150537" y="7480"/>
                  <a:pt x="2252129" y="-1693"/>
                  <a:pt x="2353721" y="10161"/>
                </a:cubicBezTo>
                <a:cubicBezTo>
                  <a:pt x="2440545" y="21000"/>
                  <a:pt x="2528079" y="22750"/>
                  <a:pt x="2615195" y="15383"/>
                </a:cubicBezTo>
                <a:cubicBezTo>
                  <a:pt x="2710489" y="8045"/>
                  <a:pt x="2806139" y="8045"/>
                  <a:pt x="2901433" y="15383"/>
                </a:cubicBezTo>
                <a:cubicBezTo>
                  <a:pt x="2992739" y="21029"/>
                  <a:pt x="3084299" y="30483"/>
                  <a:pt x="3175351" y="20323"/>
                </a:cubicBezTo>
                <a:cubicBezTo>
                  <a:pt x="3303357" y="6210"/>
                  <a:pt x="3430983" y="10867"/>
                  <a:pt x="3558737" y="19476"/>
                </a:cubicBezTo>
                <a:cubicBezTo>
                  <a:pt x="3664265" y="26532"/>
                  <a:pt x="3770177" y="36834"/>
                  <a:pt x="3875197" y="20181"/>
                </a:cubicBezTo>
                <a:cubicBezTo>
                  <a:pt x="3945258" y="10183"/>
                  <a:pt x="4015665" y="3895"/>
                  <a:pt x="4086182" y="132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611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6D86-DB2E-43DF-B641-F5A3E810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112A3B-0A2B-48E1-AEDF-018E789CB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708806"/>
              </p:ext>
            </p:extLst>
          </p:nvPr>
        </p:nvGraphicFramePr>
        <p:xfrm>
          <a:off x="838200" y="1928813"/>
          <a:ext cx="105156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32069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7564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44402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750966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186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executions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 at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 at Gym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7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Bench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1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Pull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0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Seated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0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Biceps Curls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9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Deadlifts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9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Lateral Raises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 Pulldowns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Leg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0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23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6845-EB3B-4A39-9818-0DE563C9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B342-0C40-4F23-90F2-8F8496459D7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distributed system for tracking the physical exercise along with the daily diet was implemented.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method for accurately counting the number of performed exercises was created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26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147D-CCD1-40C6-81CB-A949C770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4241-75C0-4F44-86F0-093ADF9F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[1] Andrea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Soro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, Gino Brunner, Simon Tanner, and Roger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Wattenhofer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. Recognition and repetition counting for complex physical exercises with deep learning. Sensors, 19:714, 02 2019.</a:t>
            </a:r>
          </a:p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Bobak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Mortazavi, Mohammad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Pourhomayoun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Gabriel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Alsheikh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Nabil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Alshurafa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Sunghoon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Lee, and Majid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Sarrafzadeh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. Determining the single best axis for exercise repetition recognition and counting on smartwatches. pages 33–38, 06 2014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Oresti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Banos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M´at´e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T´oth</a:t>
            </a:r>
            <a:r>
              <a:rPr lang="en-US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Miguel Damas, Hector Pomares, and Ignacio Rojas. Dealing with the effects of sensor displacement in wearable activity recognition. Sensors (Basel, Switzerland), 14:9995–10023, 06 2014.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8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85F7-B460-4174-8803-0B655F8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GB" sz="7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5FB1BF-18C5-43EA-BC6A-7F6AD802F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005498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2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43B0-1698-4792-9999-FDCCDA55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GB" sz="7200" dirty="0">
                <a:latin typeface="Calibri" panose="020F0502020204030204" pitchFamily="34" charset="0"/>
                <a:cs typeface="Calibri" panose="020F0502020204030204" pitchFamily="34" charset="0"/>
              </a:rPr>
              <a:t>Context and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25E985-75C8-4D5E-96EC-A5B390024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59033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54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CD6A-22E0-4CA2-8CD7-F53BA4C2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5233-00A0-4720-A118-9F1EF45B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Main Objective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Study, design and implement a fitness tracking application capable of helping the users increase their overall performance and achieve specific goals. Provide functionalities which can present the road to becoming a better self as something which anyone can achieve. </a:t>
            </a:r>
            <a:endParaRPr lang="en-GB" sz="18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sz="2200" dirty="0">
                <a:latin typeface="Times New Roman" panose="02020603050405020304" pitchFamily="18" charset="0"/>
                <a:ea typeface="Batang" panose="02030600000101010101" pitchFamily="18" charset="-127"/>
                <a:cs typeface="Calibri" panose="020F0502020204030204" pitchFamily="34" charset="0"/>
              </a:rPr>
              <a:t>Secondary Objectives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Study already existing approaches.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Create features which are able to track not only the physical activities but also the diet status on a daily basis</a:t>
            </a:r>
            <a:r>
              <a:rPr lang="en-US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Come with the best solution for repetition counting by analyzing various smartwatch signals.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Batang" panose="02030600000101010101" pitchFamily="18" charset="-127"/>
              </a:rPr>
              <a:t>Provide accurate graphs and suggestive feedbacks which help the user monitor his improvements. 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Calibri" panose="020F0502020204030204" pitchFamily="34" charset="0"/>
              </a:rPr>
              <a:t>Provide an </a:t>
            </a:r>
            <a:r>
              <a:rPr 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Calibri" panose="020F0502020204030204" pitchFamily="34" charset="0"/>
              </a:rPr>
              <a:t>interactive graphical user interface.</a:t>
            </a:r>
            <a:endParaRPr lang="en-GB" sz="1800" dirty="0">
              <a:effectLst/>
              <a:latin typeface="Calibri" panose="020F0502020204030204" pitchFamily="34" charset="0"/>
              <a:ea typeface="Batang" panose="02030600000101010101" pitchFamily="18" charset="-127"/>
              <a:cs typeface="Calibri" panose="020F0502020204030204" pitchFamily="34" charset="0"/>
            </a:endParaRP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5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7927-5CEC-4EB5-B832-3620E1D6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774B34-FB88-400A-86D1-523700450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956980"/>
              </p:ext>
            </p:extLst>
          </p:nvPr>
        </p:nvGraphicFramePr>
        <p:xfrm>
          <a:off x="838200" y="1928813"/>
          <a:ext cx="10515600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77104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36706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073975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918294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938278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922519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901204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21191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Repetition 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Personalized 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Workout </a:t>
                      </a:r>
                      <a:r>
                        <a:rPr lang="en-GB" dirty="0" err="1"/>
                        <a:t>feedback+download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Personal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Exercise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Personalized Workouts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8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FitNotes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extLst>
                  <a:ext uri="{0D108BD9-81ED-4DB2-BD59-A6C34878D82A}">
                    <a16:rowId xmlns:a16="http://schemas.microsoft.com/office/drawing/2014/main" val="287460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extLst>
                  <a:ext uri="{0D108BD9-81ED-4DB2-BD59-A6C34878D82A}">
                    <a16:rowId xmlns:a16="http://schemas.microsoft.com/office/drawing/2014/main" val="120768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FitBit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extLst>
                  <a:ext uri="{0D108BD9-81ED-4DB2-BD59-A6C34878D82A}">
                    <a16:rowId xmlns:a16="http://schemas.microsoft.com/office/drawing/2014/main" val="110847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GamesBeat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extLst>
                  <a:ext uri="{0D108BD9-81ED-4DB2-BD59-A6C34878D82A}">
                    <a16:rowId xmlns:a16="http://schemas.microsoft.com/office/drawing/2014/main" val="7587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MyApp</a:t>
                      </a:r>
                      <a:endParaRPr lang="en-GB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2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5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8E5-E87F-4A92-AB99-FF334D0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Solution - Architecture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729E28E-2CA9-43FA-AB42-5522975CE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3" y="2039604"/>
            <a:ext cx="7745274" cy="4272419"/>
          </a:xfr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D4C39E4E-F429-4586-A970-17C2BCB6034C}"/>
              </a:ext>
            </a:extLst>
          </p:cNvPr>
          <p:cNvSpPr/>
          <p:nvPr/>
        </p:nvSpPr>
        <p:spPr>
          <a:xfrm>
            <a:off x="62145" y="1846555"/>
            <a:ext cx="2636668" cy="403132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smartwatch application capable of assisting the user, through its functionalities, during his workout as well as throughout the entire day.</a:t>
            </a:r>
          </a:p>
          <a:p>
            <a:pPr algn="ctr"/>
            <a:endParaRPr lang="en-GB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02FCEC3A-CC94-4F92-9FC5-E259F71A5775}"/>
              </a:ext>
            </a:extLst>
          </p:cNvPr>
          <p:cNvSpPr/>
          <p:nvPr/>
        </p:nvSpPr>
        <p:spPr>
          <a:xfrm>
            <a:off x="9312674" y="2229967"/>
            <a:ext cx="2494625" cy="30256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Design functionalities which help the user track not only physical activities but also the daily diet.</a:t>
            </a:r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53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5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460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5263A-5AED-417D-B74A-A08B7E97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9173"/>
            <a:ext cx="3475383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– Physical activities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49173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2A37-95E8-4486-BA8A-0A71CCC8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613" y="749173"/>
            <a:ext cx="6966451" cy="1600200"/>
          </a:xfrm>
        </p:spPr>
        <p:txBody>
          <a:bodyPr anchor="ctr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GB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Functionalities</a:t>
            </a:r>
          </a:p>
          <a:p>
            <a:pPr lvl="1">
              <a:lnSpc>
                <a:spcPct val="100000"/>
              </a:lnSpc>
            </a:pPr>
            <a:r>
              <a:rPr lang="en-GB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info</a:t>
            </a:r>
          </a:p>
          <a:p>
            <a:pPr lvl="1">
              <a:lnSpc>
                <a:spcPct val="100000"/>
              </a:lnSpc>
            </a:pPr>
            <a:r>
              <a:rPr lang="en-GB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Repetition count</a:t>
            </a:r>
          </a:p>
          <a:p>
            <a:pPr lvl="1">
              <a:lnSpc>
                <a:spcPct val="100000"/>
              </a:lnSpc>
            </a:pPr>
            <a:r>
              <a:rPr lang="en-GB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 records visualisation</a:t>
            </a:r>
          </a:p>
          <a:p>
            <a:pPr lvl="1">
              <a:lnSpc>
                <a:spcPct val="100000"/>
              </a:lnSpc>
            </a:pPr>
            <a:r>
              <a:rPr lang="en-GB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workout description and feedback</a:t>
            </a:r>
          </a:p>
          <a:p>
            <a:pPr lvl="1">
              <a:lnSpc>
                <a:spcPct val="100000"/>
              </a:lnSpc>
            </a:pPr>
            <a:endParaRPr lang="en-GB" sz="1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C2361A-AEB0-4DAE-9AE8-2BA3E94D4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0" y="2929317"/>
            <a:ext cx="2709416" cy="367378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CE224A-B2D1-4EA5-9167-D6DF40F65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96" y="2976544"/>
            <a:ext cx="2843784" cy="3132283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01F8EDA-3992-446B-A8A0-2836ADC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2976544"/>
            <a:ext cx="2843784" cy="2917755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A6BC39D8-3001-4DE3-8027-B8BE414F0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56" y="2929317"/>
            <a:ext cx="2843784" cy="2916701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1E1704-5A81-4C43-9E05-C3A564AEB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97" y="1"/>
            <a:ext cx="2843784" cy="29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5D63311-95E6-46EF-A8B4-8D977622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833419"/>
            <a:ext cx="5692633" cy="245247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5CEF0D5-D24A-407F-83CD-BBF7F7160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4333876"/>
            <a:ext cx="5677392" cy="2421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7A015-ED42-46A6-9D08-DB893522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Solution – Repetition Counting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0B97-508D-43BD-AAAC-FDFE8D19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Signal capturing – 3-axis accelerometer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Approach used – supervised data gathering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Method used – counting signal peaks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exercise -&gt; different approach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– Deadlift signal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60A12E6-A63F-4003-B7ED-A5899A148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11375"/>
            <a:ext cx="1633536" cy="166270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28FE57C-ACF7-40D0-A430-4092A967D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74" y="4515782"/>
            <a:ext cx="507682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75C4-78E9-496A-A9D0-403FED4D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Solution - Diet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6656-9F62-4F10-A6ED-77F06F5B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Functionalities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Add dishes to diet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Customize current diet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Real time feedback</a:t>
            </a:r>
            <a:endParaRPr lang="en-GB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CAA2C6F-D50D-4E9F-B7A2-41CC5186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97" y="402113"/>
            <a:ext cx="2603605" cy="280503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CE16A0-A180-40AE-91CF-F5044AD76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28" y="466097"/>
            <a:ext cx="2603605" cy="267706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64F57A-25C8-42B7-AE67-7BC06598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83" y="3426257"/>
            <a:ext cx="3764690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63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EBAE1E068FF94D8D7BAEA8894F3202" ma:contentTypeVersion="7" ma:contentTypeDescription="Create a new document." ma:contentTypeScope="" ma:versionID="389c4b14d78b0b5139e3da5bab5d9d6b">
  <xsd:schema xmlns:xsd="http://www.w3.org/2001/XMLSchema" xmlns:xs="http://www.w3.org/2001/XMLSchema" xmlns:p="http://schemas.microsoft.com/office/2006/metadata/properties" xmlns:ns3="958f688b-43f3-4a96-be11-ed01ccca3cc1" xmlns:ns4="aa81eb6f-56e9-4136-9b37-8f9a406ea071" targetNamespace="http://schemas.microsoft.com/office/2006/metadata/properties" ma:root="true" ma:fieldsID="29ba83781487d3e7e756ffdb803dd937" ns3:_="" ns4:_="">
    <xsd:import namespace="958f688b-43f3-4a96-be11-ed01ccca3cc1"/>
    <xsd:import namespace="aa81eb6f-56e9-4136-9b37-8f9a406ea0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8f688b-43f3-4a96-be11-ed01ccca3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1eb6f-56e9-4136-9b37-8f9a406ea07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E4EB59-B11A-4672-96D7-47EA231C0EE3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aa81eb6f-56e9-4136-9b37-8f9a406ea071"/>
    <ds:schemaRef ds:uri="http://www.w3.org/XML/1998/namespace"/>
    <ds:schemaRef ds:uri="958f688b-43f3-4a96-be11-ed01ccca3cc1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751AA73-3970-4FBF-9A4D-DBF1F9C0BB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7E70CE-5501-4E3D-A2E4-D5A1AD0BA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8f688b-43f3-4a96-be11-ed01ccca3cc1"/>
    <ds:schemaRef ds:uri="aa81eb6f-56e9-4136-9b37-8f9a406ea0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732</Words>
  <Application>Microsoft Office PowerPoint</Application>
  <PresentationFormat>Widescreen</PresentationFormat>
  <Paragraphs>219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Modern Love</vt:lpstr>
      <vt:lpstr>The Hand</vt:lpstr>
      <vt:lpstr>Times New Roman</vt:lpstr>
      <vt:lpstr>SketchyVTI</vt:lpstr>
      <vt:lpstr>Distributed System Research Laboratory Fitness Tracking Application</vt:lpstr>
      <vt:lpstr>Contents</vt:lpstr>
      <vt:lpstr>Context and Motivation</vt:lpstr>
      <vt:lpstr>Objective</vt:lpstr>
      <vt:lpstr>Related work</vt:lpstr>
      <vt:lpstr>Solution - Architecture</vt:lpstr>
      <vt:lpstr>Solution – Physical activities</vt:lpstr>
      <vt:lpstr>Solution – Repetition Counting</vt:lpstr>
      <vt:lpstr>Solution - Diet</vt:lpstr>
      <vt:lpstr>Solution - Formulas</vt:lpstr>
      <vt:lpstr>Implementation - Components</vt:lpstr>
      <vt:lpstr>Experimental Setup</vt:lpstr>
      <vt:lpstr>Experimental Results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Tracking Application</dc:title>
  <dc:creator>Horia Andrei Moldovan</dc:creator>
  <cp:lastModifiedBy>Horia Andrei Moldovan</cp:lastModifiedBy>
  <cp:revision>50</cp:revision>
  <dcterms:created xsi:type="dcterms:W3CDTF">2021-07-10T08:52:04Z</dcterms:created>
  <dcterms:modified xsi:type="dcterms:W3CDTF">2021-07-12T20:54:20Z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0x01010008EBAE1E068FF94D8D7BAEA8894F3202</vt:lpwstr>
  </property>
</Properties>
</file>