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5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12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53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30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79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306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057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08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34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37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CA2AA60-363A-4F3F-872F-B2157F37F0E8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74617D-4428-4955-8AC4-01BFBD1EAC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83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C760A-C9C2-4D7E-869B-6A0B8A012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951722"/>
            <a:ext cx="9966960" cy="1158562"/>
          </a:xfrm>
        </p:spPr>
        <p:txBody>
          <a:bodyPr/>
          <a:lstStyle/>
          <a:p>
            <a:r>
              <a:rPr lang="en-US" dirty="0" err="1">
                <a:solidFill>
                  <a:srgbClr val="3494BA"/>
                </a:solidFill>
              </a:rPr>
              <a:t>Autopark</a:t>
            </a:r>
            <a:endParaRPr lang="uk-UA" dirty="0">
              <a:solidFill>
                <a:srgbClr val="3494BA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5434BE-40F3-4666-8041-328577BF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142" y="3822980"/>
            <a:ext cx="8767860" cy="1388165"/>
          </a:xfrm>
        </p:spPr>
        <p:txBody>
          <a:bodyPr/>
          <a:lstStyle/>
          <a:p>
            <a:pPr algn="l"/>
            <a:r>
              <a:rPr lang="en-US" u="sng" dirty="0"/>
              <a:t>Me</a:t>
            </a:r>
            <a:r>
              <a:rPr lang="en-US" dirty="0"/>
              <a:t>: </a:t>
            </a:r>
            <a:r>
              <a:rPr lang="en-US" b="1" dirty="0" err="1"/>
              <a:t>Liash</a:t>
            </a:r>
            <a:r>
              <a:rPr lang="en-US" b="1" dirty="0"/>
              <a:t> </a:t>
            </a:r>
            <a:r>
              <a:rPr lang="en-US" b="1" dirty="0" err="1"/>
              <a:t>Danylo</a:t>
            </a:r>
            <a:endParaRPr lang="en-US" b="1" dirty="0"/>
          </a:p>
          <a:p>
            <a:pPr algn="l"/>
            <a:r>
              <a:rPr lang="en-US" u="sng" dirty="0"/>
              <a:t>Trainer</a:t>
            </a:r>
            <a:r>
              <a:rPr lang="en-US" dirty="0"/>
              <a:t>: </a:t>
            </a:r>
            <a:r>
              <a:rPr lang="en-US" b="1" dirty="0"/>
              <a:t>Andrei </a:t>
            </a:r>
            <a:r>
              <a:rPr lang="en-US" b="1" dirty="0" err="1"/>
              <a:t>Shylin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18494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7209-ADDD-4955-A86B-71FF7863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9875520" cy="1356360"/>
          </a:xfrm>
        </p:spPr>
        <p:txBody>
          <a:bodyPr/>
          <a:lstStyle/>
          <a:p>
            <a:r>
              <a:rPr lang="uk-UA" dirty="0"/>
              <a:t>Вар</a:t>
            </a:r>
            <a:r>
              <a:rPr lang="ru-RU" dirty="0" err="1"/>
              <a:t>иант</a:t>
            </a:r>
            <a:r>
              <a:rPr lang="ru-RU" dirty="0"/>
              <a:t> 11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F877E-E0D8-466D-A5E8-1FB7CDA7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Система </a:t>
            </a:r>
            <a:r>
              <a:rPr lang="ru-RU" b="1" dirty="0">
                <a:solidFill>
                  <a:schemeClr val="tx1"/>
                </a:solidFill>
              </a:rPr>
              <a:t>Автопарк</a:t>
            </a:r>
            <a:r>
              <a:rPr lang="ru-RU" dirty="0">
                <a:solidFill>
                  <a:schemeClr val="tx1"/>
                </a:solidFill>
              </a:rPr>
              <a:t>. В систему могут зайти </a:t>
            </a:r>
            <a:r>
              <a:rPr lang="ru-RU" b="1" dirty="0">
                <a:solidFill>
                  <a:schemeClr val="tx1"/>
                </a:solidFill>
              </a:rPr>
              <a:t>Водители</a:t>
            </a:r>
            <a:r>
              <a:rPr lang="ru-RU" dirty="0">
                <a:solidFill>
                  <a:schemeClr val="tx1"/>
                </a:solidFill>
              </a:rPr>
              <a:t> и</a:t>
            </a:r>
          </a:p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Администраторы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b="1" dirty="0">
                <a:solidFill>
                  <a:schemeClr val="tx1"/>
                </a:solidFill>
              </a:rPr>
              <a:t>Автопарке</a:t>
            </a:r>
            <a:r>
              <a:rPr lang="ru-RU" dirty="0">
                <a:solidFill>
                  <a:schemeClr val="tx1"/>
                </a:solidFill>
              </a:rPr>
              <a:t> есть автобусы, маршруты. </a:t>
            </a:r>
            <a:r>
              <a:rPr lang="ru-RU" b="1" dirty="0">
                <a:solidFill>
                  <a:schemeClr val="tx1"/>
                </a:solidFill>
              </a:rPr>
              <a:t>Администратор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может назначать на </a:t>
            </a:r>
            <a:r>
              <a:rPr lang="ru-RU" b="1" dirty="0">
                <a:solidFill>
                  <a:schemeClr val="tx1"/>
                </a:solidFill>
              </a:rPr>
              <a:t>Маршруты</a:t>
            </a:r>
            <a:r>
              <a:rPr lang="ru-RU" dirty="0">
                <a:solidFill>
                  <a:schemeClr val="tx1"/>
                </a:solidFill>
              </a:rPr>
              <a:t> свободные автобусы, в автобусы свободных</a:t>
            </a:r>
          </a:p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Водителей</a:t>
            </a:r>
            <a:r>
              <a:rPr lang="ru-RU" dirty="0">
                <a:solidFill>
                  <a:schemeClr val="tx1"/>
                </a:solidFill>
              </a:rPr>
              <a:t>, а также освобождать их, делая свободными. </a:t>
            </a:r>
            <a:r>
              <a:rPr lang="ru-RU" b="1" dirty="0">
                <a:solidFill>
                  <a:schemeClr val="tx1"/>
                </a:solidFill>
              </a:rPr>
              <a:t>Водитель</a:t>
            </a:r>
            <a:r>
              <a:rPr lang="ru-RU" dirty="0">
                <a:solidFill>
                  <a:schemeClr val="tx1"/>
                </a:solidFill>
              </a:rPr>
              <a:t> может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увидеть свое место работы, а также он должен подтвердить свое новое</a:t>
            </a:r>
          </a:p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Назначение</a:t>
            </a:r>
            <a:r>
              <a:rPr lang="ru-RU" dirty="0">
                <a:solidFill>
                  <a:schemeClr val="tx1"/>
                </a:solidFill>
              </a:rPr>
              <a:t>. 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2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5DE22-CD45-4916-B086-F9D242BB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9875520" cy="1356360"/>
          </a:xfrm>
        </p:spPr>
        <p:txBody>
          <a:bodyPr/>
          <a:lstStyle/>
          <a:p>
            <a:r>
              <a:rPr lang="ru-RU" dirty="0"/>
              <a:t>Общие требования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279F-DF38-46FF-8743-2B676602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553547"/>
            <a:ext cx="9872871" cy="40386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Необходимо построить веб-приложение, поддерживающую следующую функциональность:</a:t>
            </a:r>
          </a:p>
          <a:p>
            <a:pPr marL="50292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На основе сущностей предметной области создать классы их описывающие.</a:t>
            </a:r>
          </a:p>
          <a:p>
            <a:pPr marL="50292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Классы и методы должны иметь отражающую их функциональность названия и должны быть грамотно структурированы по пакетам</a:t>
            </a:r>
          </a:p>
          <a:p>
            <a:pPr marL="50292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 Информацию о предметной области хранить в БД, для доступа использовать API JDBC с использованием пула соединений, стандартного или разработанного самостоятельно. В качестве СУБД рекомендуется </a:t>
            </a:r>
            <a:r>
              <a:rPr lang="ru-RU" dirty="0" err="1">
                <a:solidFill>
                  <a:schemeClr val="tx1"/>
                </a:solidFill>
              </a:rPr>
              <a:t>MySQL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pPr marL="50292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 Приложение должно поддерживать работу с кириллицей (быть многоязычной), в том числе и при хранении информации в БД. </a:t>
            </a:r>
          </a:p>
          <a:p>
            <a:pPr marL="50292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Код должен быть документирован. </a:t>
            </a:r>
            <a:endParaRPr lang="uk-U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A25BEE-7D46-4C5F-871E-034C9B5D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665514"/>
            <a:ext cx="9872871" cy="4038600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 startAt="6"/>
            </a:pPr>
            <a:r>
              <a:rPr lang="ru-RU" dirty="0">
                <a:solidFill>
                  <a:schemeClr val="tx1"/>
                </a:solidFill>
              </a:rPr>
              <a:t>Приложение должно быть покрыто Юнит-тестами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ru-RU" dirty="0">
                <a:solidFill>
                  <a:schemeClr val="tx1"/>
                </a:solidFill>
              </a:rPr>
              <a:t>При разработке бизнес логики использовать сессии и фильтры, и события в системе обрабатывать с помощью Log4j.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ru-RU" dirty="0">
                <a:solidFill>
                  <a:schemeClr val="tx1"/>
                </a:solidFill>
              </a:rPr>
              <a:t>В приложении необходимо реализовать </a:t>
            </a:r>
            <a:r>
              <a:rPr lang="ru-RU" dirty="0" err="1">
                <a:solidFill>
                  <a:schemeClr val="tx1"/>
                </a:solidFill>
              </a:rPr>
              <a:t>Pagination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Transaction</a:t>
            </a:r>
            <a:r>
              <a:rPr lang="ru-RU" dirty="0">
                <a:solidFill>
                  <a:schemeClr val="tx1"/>
                </a:solidFill>
              </a:rPr>
              <a:t> в зависимости от Вашего проекта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ru-RU" dirty="0">
                <a:solidFill>
                  <a:schemeClr val="tx1"/>
                </a:solidFill>
              </a:rPr>
              <a:t>Используя </a:t>
            </a:r>
            <a:r>
              <a:rPr lang="ru-RU" dirty="0" err="1">
                <a:solidFill>
                  <a:schemeClr val="tx1"/>
                </a:solidFill>
              </a:rPr>
              <a:t>сервлеты</a:t>
            </a:r>
            <a:r>
              <a:rPr lang="ru-RU" dirty="0">
                <a:solidFill>
                  <a:schemeClr val="tx1"/>
                </a:solidFill>
              </a:rPr>
              <a:t> и JSP, реализовать функциональности, предложенные в постановке конкретной задачи.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ru-RU" dirty="0">
                <a:solidFill>
                  <a:schemeClr val="tx1"/>
                </a:solidFill>
              </a:rPr>
              <a:t>В страницах JSP применять библиотеку JSTL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ru-RU" dirty="0">
                <a:solidFill>
                  <a:schemeClr val="tx1"/>
                </a:solidFill>
              </a:rPr>
              <a:t>Приложение должно корректно реагировать на ошибки и исключения разного рода (Пользователь никогда не должен видеть </a:t>
            </a:r>
            <a:r>
              <a:rPr lang="ru-RU" dirty="0" err="1">
                <a:solidFill>
                  <a:schemeClr val="tx1"/>
                </a:solidFill>
              </a:rPr>
              <a:t>stack-trace</a:t>
            </a:r>
            <a:r>
              <a:rPr lang="ru-RU" dirty="0">
                <a:solidFill>
                  <a:schemeClr val="tx1"/>
                </a:solidFill>
              </a:rPr>
              <a:t> на стороне </a:t>
            </a:r>
            <a:r>
              <a:rPr lang="ru-RU" dirty="0" err="1">
                <a:solidFill>
                  <a:schemeClr val="tx1"/>
                </a:solidFill>
              </a:rPr>
              <a:t>front-end</a:t>
            </a:r>
            <a:r>
              <a:rPr lang="ru-RU" dirty="0">
                <a:solidFill>
                  <a:schemeClr val="tx1"/>
                </a:solidFill>
              </a:rPr>
              <a:t>).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ru-RU" dirty="0">
                <a:solidFill>
                  <a:schemeClr val="tx1"/>
                </a:solidFill>
              </a:rPr>
              <a:t>В приложении должна быть реализована система Авторизации и Аутентификации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599BB92-2DDD-4262-A030-522AF5C8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9875520" cy="1356360"/>
          </a:xfrm>
        </p:spPr>
        <p:txBody>
          <a:bodyPr/>
          <a:lstStyle/>
          <a:p>
            <a:r>
              <a:rPr lang="ru-RU" dirty="0"/>
              <a:t>Общие требования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0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4CB13-FEE2-4065-8E1B-182E9F58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31" y="0"/>
            <a:ext cx="9875520" cy="1356360"/>
          </a:xfrm>
        </p:spPr>
        <p:txBody>
          <a:bodyPr/>
          <a:lstStyle/>
          <a:p>
            <a:r>
              <a:rPr lang="en-US" dirty="0"/>
              <a:t>MVC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00FE7-E070-46A6-B09C-77C90EBF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19" y="135636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>
                <a:solidFill>
                  <a:srgbClr val="3494BA"/>
                </a:solidFill>
              </a:rPr>
              <a:t>M</a:t>
            </a:r>
            <a:r>
              <a:rPr lang="en-US" b="1" dirty="0">
                <a:solidFill>
                  <a:schemeClr val="tx1"/>
                </a:solidFill>
              </a:rPr>
              <a:t>odel					</a:t>
            </a:r>
            <a:r>
              <a:rPr lang="en-US" b="1" dirty="0">
                <a:solidFill>
                  <a:srgbClr val="3494BA"/>
                </a:solidFill>
              </a:rPr>
              <a:t>V</a:t>
            </a:r>
            <a:r>
              <a:rPr lang="en-US" b="1" dirty="0">
                <a:solidFill>
                  <a:schemeClr val="tx1"/>
                </a:solidFill>
              </a:rPr>
              <a:t>iew				    </a:t>
            </a:r>
            <a:r>
              <a:rPr lang="en-US" b="1" dirty="0">
                <a:solidFill>
                  <a:srgbClr val="3494BA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ontroller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35DC54-38AF-460E-8E1C-EE327CFE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63" y="1874208"/>
            <a:ext cx="3346329" cy="26716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785D55-376F-4251-BD69-B58A4B73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38" y="1874208"/>
            <a:ext cx="1278435" cy="22589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300D35-D810-4EF3-BB06-95D1F6221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693" y="1750286"/>
            <a:ext cx="2271810" cy="25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5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2027-A458-49D2-A335-F3203F5B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31" y="0"/>
            <a:ext cx="9875520" cy="1356360"/>
          </a:xfrm>
        </p:spPr>
        <p:txBody>
          <a:bodyPr/>
          <a:lstStyle/>
          <a:p>
            <a:r>
              <a:rPr lang="ru-RU" dirty="0"/>
              <a:t>База данных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11C3AF-80FC-4D9D-857E-33AACFCD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1356360"/>
            <a:ext cx="8374321" cy="4683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9035853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Основа</Template>
  <TotalTime>244</TotalTime>
  <Words>250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Corbel</vt:lpstr>
      <vt:lpstr>Базис</vt:lpstr>
      <vt:lpstr>Autopark</vt:lpstr>
      <vt:lpstr>Вариант 11</vt:lpstr>
      <vt:lpstr>Общие требования</vt:lpstr>
      <vt:lpstr>Общие требования</vt:lpstr>
      <vt:lpstr>MVC</vt:lpstr>
      <vt:lpstr>База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Autopark</dc:title>
  <dc:creator>Данило Ляш</dc:creator>
  <cp:lastModifiedBy>Данило Ляш</cp:lastModifiedBy>
  <cp:revision>4</cp:revision>
  <dcterms:created xsi:type="dcterms:W3CDTF">2019-06-12T13:25:03Z</dcterms:created>
  <dcterms:modified xsi:type="dcterms:W3CDTF">2019-06-12T18:06:32Z</dcterms:modified>
</cp:coreProperties>
</file>