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654c27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654c27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54adffc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54adffc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05f904c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b05f904c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43a62c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543a62c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54adffc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54adffc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05f904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05f904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54adffc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54adffc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54adffc2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54adffc2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e9d92ab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e9d92ab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654c2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654c2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4654c27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4654c27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Relationship Id="rId8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slide" Target="/ppt/slides/slide1.xml"/><Relationship Id="rId6" Type="http://schemas.openxmlformats.org/officeDocument/2006/relationships/image" Target="../media/image14.png"/><Relationship Id="rId7" Type="http://schemas.openxmlformats.org/officeDocument/2006/relationships/image" Target="../media/image10.gif"/><Relationship Id="rId8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slide" Target="/ppt/slides/slide4.xml"/><Relationship Id="rId6" Type="http://schemas.openxmlformats.org/officeDocument/2006/relationships/image" Target="../media/image7.png"/><Relationship Id="rId7" Type="http://schemas.openxmlformats.org/officeDocument/2006/relationships/slide" Target="/ppt/slides/slide11.xm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slide" Target="/ppt/slides/slide3.xml"/><Relationship Id="rId13" Type="http://schemas.openxmlformats.org/officeDocument/2006/relationships/slide" Target="/ppt/slides/slide7.xm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slide" Target="/ppt/slides/slide5.xml"/><Relationship Id="rId7" Type="http://schemas.openxmlformats.org/officeDocument/2006/relationships/image" Target="../media/image13.png"/><Relationship Id="rId8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slide" Target="/ppt/slides/slide3.xml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38" y="2233175"/>
            <a:ext cx="8878524" cy="13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037" y="238850"/>
            <a:ext cx="6242826" cy="18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5741" y="2350377"/>
            <a:ext cx="85374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58" name="Google Shape;58;p13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8172" y="3741300"/>
            <a:ext cx="4087650" cy="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0749" y="3782594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5E5E5"/>
                </a:solidFill>
              </a:rPr>
              <a:t>START</a:t>
            </a:r>
            <a:endParaRPr sz="1800"/>
          </a:p>
        </p:txBody>
      </p:sp>
      <p:pic>
        <p:nvPicPr>
          <p:cNvPr id="60" name="Google Shape;60;p13">
            <a:hlinkClick action="ppaction://hlinksldjump" r:id="rId8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6272" y="4428025"/>
            <a:ext cx="4087650" cy="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51600" y="4461050"/>
            <a:ext cx="1797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5E5E5"/>
                </a:solidFill>
              </a:rPr>
              <a:t>PRESENTED BY</a:t>
            </a:r>
            <a:endParaRPr sz="1800"/>
          </a:p>
        </p:txBody>
      </p:sp>
      <p:sp>
        <p:nvSpPr>
          <p:cNvPr id="62" name="Google Shape;62;p13"/>
          <p:cNvSpPr txBox="1"/>
          <p:nvPr/>
        </p:nvSpPr>
        <p:spPr>
          <a:xfrm>
            <a:off x="638398" y="2479509"/>
            <a:ext cx="7867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E5E5E5"/>
                </a:solidFill>
              </a:rPr>
              <a:t>LESSON TITLE</a:t>
            </a:r>
            <a:endParaRPr sz="3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1671675" y="321000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231" name="Google Shape;231;p22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/>
          <p:nvPr/>
        </p:nvSpPr>
        <p:spPr>
          <a:xfrm>
            <a:off x="357675" y="1366075"/>
            <a:ext cx="8306100" cy="29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83E5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rgbClr val="4483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22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56887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3872024" y="456886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236" name="Google Shape;236;p22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425" y="424900"/>
            <a:ext cx="6124476" cy="9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1759425" y="561288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246" name="Google Shape;246;p23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75" y="338650"/>
            <a:ext cx="1101400" cy="11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1861200" y="2344775"/>
            <a:ext cx="5421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483E5"/>
              </a:solidFill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325" y="3079200"/>
            <a:ext cx="1287325" cy="12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>
            <a:hlinkClick action="ppaction://hlinksldjump" r:id="rId8"/>
          </p:cNvPr>
          <p:cNvSpPr/>
          <p:nvPr/>
        </p:nvSpPr>
        <p:spPr>
          <a:xfrm>
            <a:off x="7809950" y="451050"/>
            <a:ext cx="865800" cy="877800"/>
          </a:xfrm>
          <a:prstGeom prst="roundRect">
            <a:avLst>
              <a:gd fmla="val 16667" name="adj"/>
            </a:avLst>
          </a:prstGeom>
          <a:solidFill>
            <a:srgbClr val="4483E5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X</a:t>
            </a:r>
            <a:endParaRPr sz="4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732925" y="561288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1861200" y="2028000"/>
            <a:ext cx="5421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83E5"/>
                </a:solidFill>
              </a:rPr>
              <a:t>THANK YOU FOR LISTENING!</a:t>
            </a:r>
            <a:endParaRPr sz="3300">
              <a:solidFill>
                <a:srgbClr val="4483E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204350"/>
            <a:ext cx="6916349" cy="12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50" y="204350"/>
            <a:ext cx="1457175" cy="15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820775" y="397363"/>
            <a:ext cx="6970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E5E5E5"/>
                </a:solidFill>
              </a:rPr>
              <a:t>PRESENTED BY</a:t>
            </a:r>
            <a:endParaRPr sz="5500"/>
          </a:p>
        </p:txBody>
      </p:sp>
      <p:sp>
        <p:nvSpPr>
          <p:cNvPr id="73" name="Google Shape;73;p14"/>
          <p:cNvSpPr/>
          <p:nvPr/>
        </p:nvSpPr>
        <p:spPr>
          <a:xfrm>
            <a:off x="268838" y="1888000"/>
            <a:ext cx="4260300" cy="12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68838" y="3360175"/>
            <a:ext cx="4260300" cy="12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614863" y="1888000"/>
            <a:ext cx="4260300" cy="12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614863" y="3360175"/>
            <a:ext cx="4260300" cy="120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77350" y="2043250"/>
            <a:ext cx="3843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83E5"/>
                </a:solidFill>
              </a:rPr>
              <a:t>TEXT</a:t>
            </a:r>
            <a:endParaRPr b="1" sz="2400">
              <a:solidFill>
                <a:srgbClr val="4483E5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823375" y="2043250"/>
            <a:ext cx="3843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83E5"/>
                </a:solidFill>
              </a:rPr>
              <a:t>TEXT</a:t>
            </a:r>
            <a:endParaRPr b="1" sz="2400">
              <a:solidFill>
                <a:srgbClr val="4483E5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77350" y="3515425"/>
            <a:ext cx="3843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83E5"/>
                </a:solidFill>
              </a:rPr>
              <a:t>TEXT</a:t>
            </a:r>
            <a:endParaRPr b="1" sz="2400">
              <a:solidFill>
                <a:srgbClr val="4483E5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823375" y="3515425"/>
            <a:ext cx="38433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483E5"/>
                </a:solidFill>
              </a:rPr>
              <a:t>TEXT</a:t>
            </a:r>
            <a:endParaRPr b="1" sz="2400">
              <a:solidFill>
                <a:srgbClr val="4483E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825" y="245038"/>
            <a:ext cx="6916349" cy="12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086750" y="438038"/>
            <a:ext cx="6970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5E5E5"/>
                </a:solidFill>
                <a:latin typeface="Roboto Black"/>
                <a:ea typeface="Roboto Black"/>
                <a:cs typeface="Roboto Black"/>
                <a:sym typeface="Roboto Black"/>
              </a:rPr>
              <a:t>CATEGORIES</a:t>
            </a:r>
            <a:endParaRPr sz="5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591350" y="2212283"/>
            <a:ext cx="1945800" cy="1538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746953" y="3269172"/>
            <a:ext cx="163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PRESENTATION</a:t>
            </a:r>
            <a:endParaRPr sz="1600"/>
          </a:p>
        </p:txBody>
      </p:sp>
      <p:pic>
        <p:nvPicPr>
          <p:cNvPr id="92" name="Google Shape;92;p15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10634" l="0" r="0" t="0"/>
          <a:stretch/>
        </p:blipFill>
        <p:spPr>
          <a:xfrm>
            <a:off x="3675997" y="1825463"/>
            <a:ext cx="1776613" cy="153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8172" y="4227300"/>
            <a:ext cx="4087650" cy="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297950" y="4268600"/>
            <a:ext cx="2532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25" y="505163"/>
            <a:ext cx="6916349" cy="12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2740550" y="698175"/>
            <a:ext cx="4587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E5E5E5"/>
                </a:solidFill>
                <a:latin typeface="Roboto Black"/>
                <a:ea typeface="Roboto Black"/>
                <a:cs typeface="Roboto Black"/>
                <a:sym typeface="Roboto Black"/>
              </a:rPr>
              <a:t>PRESENTATION</a:t>
            </a:r>
            <a:endParaRPr sz="49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10634" l="0" r="0" t="0"/>
          <a:stretch/>
        </p:blipFill>
        <p:spPr>
          <a:xfrm>
            <a:off x="1047772" y="222513"/>
            <a:ext cx="1776613" cy="153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5297063" y="2345328"/>
            <a:ext cx="1945800" cy="102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297075" y="2993800"/>
            <a:ext cx="1945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7" name="Google Shape;107;p16"/>
          <p:cNvSpPr/>
          <p:nvPr/>
        </p:nvSpPr>
        <p:spPr>
          <a:xfrm>
            <a:off x="1088325" y="2339900"/>
            <a:ext cx="1945800" cy="102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243875" y="2857925"/>
            <a:ext cx="163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192688" y="2332928"/>
            <a:ext cx="1945800" cy="102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323988" y="2877425"/>
            <a:ext cx="163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LESSON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11" name="Google Shape;111;p16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025" y="2207863"/>
            <a:ext cx="732401" cy="7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0888" y="2170663"/>
            <a:ext cx="829400" cy="8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8153400" y="12700"/>
            <a:ext cx="990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82500" y="365175"/>
            <a:ext cx="732401" cy="7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8233950" y="1008975"/>
            <a:ext cx="829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HOME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192688" y="3600603"/>
            <a:ext cx="1945800" cy="10251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192700" y="4249075"/>
            <a:ext cx="1945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8" name="Google Shape;118;p16">
            <a:hlinkClick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50900" y="3518062"/>
            <a:ext cx="829400" cy="8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>
            <a:hlinkClick action="ppaction://hlinksldjump"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55275" y="2170675"/>
            <a:ext cx="829400" cy="8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5452625" y="2940275"/>
            <a:ext cx="163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324000" y="4229575"/>
            <a:ext cx="1634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7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142800" y="1956550"/>
            <a:ext cx="2820900" cy="101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3133725" y="1956550"/>
            <a:ext cx="2859000" cy="100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162675" y="1956550"/>
            <a:ext cx="2752800" cy="10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5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196925" y="3510675"/>
            <a:ext cx="3343500" cy="100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797525" y="3510700"/>
            <a:ext cx="3343500" cy="100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8" name="Google Shape;138;p17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64012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3883337" y="464011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140" name="Google Shape;140;p17"/>
          <p:cNvSpPr/>
          <p:nvPr/>
        </p:nvSpPr>
        <p:spPr>
          <a:xfrm>
            <a:off x="381750" y="1629550"/>
            <a:ext cx="3714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753150" y="1629550"/>
            <a:ext cx="19716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311775" y="1629550"/>
            <a:ext cx="3714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683175" y="1629550"/>
            <a:ext cx="20982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367575" y="1629550"/>
            <a:ext cx="3714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6738975" y="1629550"/>
            <a:ext cx="19716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697175" y="3183675"/>
            <a:ext cx="3714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068575" y="3183675"/>
            <a:ext cx="19716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297775" y="3183675"/>
            <a:ext cx="3714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669175" y="3183675"/>
            <a:ext cx="1971600" cy="3270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655500" y="402725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9" name="Google Shape;159;p18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225900" y="1796400"/>
            <a:ext cx="2648100" cy="11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2996400" y="1796400"/>
            <a:ext cx="3156900" cy="11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270000" y="1805997"/>
            <a:ext cx="2562300" cy="116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5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343100" y="3544063"/>
            <a:ext cx="32289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829100" y="3563263"/>
            <a:ext cx="3228900" cy="100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69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83E5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DESCRIPTION</a:t>
            </a:r>
            <a:endParaRPr sz="1200">
              <a:solidFill>
                <a:srgbClr val="4483E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66132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872049" y="466131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168" name="Google Shape;168;p18"/>
          <p:cNvSpPr/>
          <p:nvPr/>
        </p:nvSpPr>
        <p:spPr>
          <a:xfrm>
            <a:off x="559350" y="1381200"/>
            <a:ext cx="1981200" cy="42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 sz="1900"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503963" y="1381200"/>
            <a:ext cx="1981200" cy="42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 sz="1900"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560550" y="1381200"/>
            <a:ext cx="1981200" cy="42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 sz="1900"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966950" y="3119263"/>
            <a:ext cx="1981200" cy="42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 sz="1900"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452950" y="3119263"/>
            <a:ext cx="1981200" cy="424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7620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483E5"/>
                </a:solidFill>
                <a:latin typeface="Roboto Black"/>
                <a:ea typeface="Roboto Black"/>
                <a:cs typeface="Roboto Black"/>
                <a:sym typeface="Roboto Black"/>
              </a:rPr>
              <a:t>TITLE</a:t>
            </a:r>
            <a:endParaRPr sz="1900">
              <a:solidFill>
                <a:srgbClr val="4483E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671675" y="321000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83" name="Google Shape;183;p19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276150" y="1366075"/>
            <a:ext cx="4105500" cy="29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DESCRIPTION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5" name="Google Shape;185;p19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56887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3872024" y="456886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188" name="Google Shape;188;p19"/>
          <p:cNvSpPr/>
          <p:nvPr/>
        </p:nvSpPr>
        <p:spPr>
          <a:xfrm>
            <a:off x="4584900" y="1366075"/>
            <a:ext cx="4105500" cy="29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</a:rPr>
              <a:t>DESCRIPTION</a:t>
            </a:r>
            <a:endParaRPr>
              <a:solidFill>
                <a:srgbClr val="4483E5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1671675" y="321000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99" name="Google Shape;199;p20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466650" y="1371600"/>
            <a:ext cx="4105500" cy="29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83E5"/>
                </a:solidFill>
              </a:rPr>
              <a:t>DESCRIPTION</a:t>
            </a:r>
            <a:endParaRPr>
              <a:solidFill>
                <a:srgbClr val="4483E5"/>
              </a:solidFill>
            </a:endParaRPr>
          </a:p>
        </p:txBody>
      </p:sp>
      <p:pic>
        <p:nvPicPr>
          <p:cNvPr id="201" name="Google Shape;201;p20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56887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3872024" y="456886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204" name="Google Shape;204;p20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5541224" y="2444938"/>
            <a:ext cx="2407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83E5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b="1" sz="3000">
              <a:solidFill>
                <a:srgbClr val="4483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6375" y="146850"/>
            <a:ext cx="6013799" cy="10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1671675" y="321000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215" name="Google Shape;215;p21">
            <a:hlinkClick action="ppaction://hlinkshowjump?jump=previous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4475525" y="1371600"/>
            <a:ext cx="4201800" cy="298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rgbClr val="4483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483E5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rgbClr val="4483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1">
            <a:hlinkClick action="ppaction://hlinkshowjump?jump=nextslide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568050" y="148498"/>
            <a:ext cx="1109375" cy="11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124" y="4568875"/>
            <a:ext cx="2996325" cy="5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3872024" y="4568869"/>
            <a:ext cx="122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5E5E5"/>
                </a:solidFill>
              </a:rPr>
              <a:t>HOME</a:t>
            </a:r>
            <a:endParaRPr sz="1600"/>
          </a:p>
        </p:txBody>
      </p:sp>
      <p:sp>
        <p:nvSpPr>
          <p:cNvPr id="220" name="Google Shape;220;p21"/>
          <p:cNvSpPr txBox="1"/>
          <p:nvPr/>
        </p:nvSpPr>
        <p:spPr>
          <a:xfrm>
            <a:off x="909849" y="2532013"/>
            <a:ext cx="2407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483E5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b="1" sz="3000">
              <a:solidFill>
                <a:srgbClr val="4483E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1655513" y="321013"/>
            <a:ext cx="5678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