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ilita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Lilita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12bc0c2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12bc0c2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12bc0c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12bc0c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12bc0c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d12bc0c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12bc0c2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12bc0c2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12bc0c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d12bc0c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12bc0c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12bc0c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12bc0c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12bc0c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d12bc0c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d12bc0c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d12bc0c2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d12bc0c2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11700" y="1667250"/>
            <a:ext cx="8520600" cy="1903450"/>
            <a:chOff x="311700" y="1667250"/>
            <a:chExt cx="8520600" cy="1903450"/>
          </a:xfrm>
        </p:grpSpPr>
        <p:sp>
          <p:nvSpPr>
            <p:cNvPr id="13" name="Google Shape;13;p2"/>
            <p:cNvSpPr/>
            <p:nvPr/>
          </p:nvSpPr>
          <p:spPr>
            <a:xfrm>
              <a:off x="311700" y="1761700"/>
              <a:ext cx="8520600" cy="1809000"/>
            </a:xfrm>
            <a:prstGeom prst="roundRect">
              <a:avLst>
                <a:gd fmla="val 16667" name="adj"/>
              </a:avLst>
            </a:prstGeom>
            <a:solidFill>
              <a:srgbClr val="560B8D"/>
            </a:solidFill>
            <a:ln cap="flat" cmpd="sng" w="1143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1700" y="1667250"/>
              <a:ext cx="8520600" cy="1809000"/>
            </a:xfrm>
            <a:prstGeom prst="roundRect">
              <a:avLst>
                <a:gd fmla="val 16667" name="adj"/>
              </a:avLst>
            </a:prstGeom>
            <a:solidFill>
              <a:srgbClr val="560B8D"/>
            </a:solidFill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0" y="2338425"/>
            <a:ext cx="8520600" cy="8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6" name="Google Shape;16;p2"/>
          <p:cNvGrpSpPr/>
          <p:nvPr/>
        </p:nvGrpSpPr>
        <p:grpSpPr>
          <a:xfrm>
            <a:off x="1529550" y="3796400"/>
            <a:ext cx="6084900" cy="1005700"/>
            <a:chOff x="1529550" y="3796400"/>
            <a:chExt cx="6084900" cy="1005700"/>
          </a:xfrm>
        </p:grpSpPr>
        <p:sp>
          <p:nvSpPr>
            <p:cNvPr id="17" name="Google Shape;17;p2"/>
            <p:cNvSpPr/>
            <p:nvPr/>
          </p:nvSpPr>
          <p:spPr>
            <a:xfrm>
              <a:off x="1529550" y="3875400"/>
              <a:ext cx="6084900" cy="926700"/>
            </a:xfrm>
            <a:prstGeom prst="roundRect">
              <a:avLst>
                <a:gd fmla="val 16667" name="adj"/>
              </a:avLst>
            </a:prstGeom>
            <a:solidFill>
              <a:srgbClr val="E7C661"/>
            </a:solidFill>
            <a:ln cap="flat" cmpd="sng" w="1143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9550" y="3796400"/>
              <a:ext cx="6084900" cy="926700"/>
            </a:xfrm>
            <a:prstGeom prst="roundRect">
              <a:avLst>
                <a:gd fmla="val 16667" name="adj"/>
              </a:avLst>
            </a:prstGeom>
            <a:solidFill>
              <a:srgbClr val="E7C66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3930500"/>
            <a:ext cx="85206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0955"/>
              </a:buClr>
              <a:buSzPts val="2800"/>
              <a:buNone/>
              <a:defRPr sz="2800">
                <a:solidFill>
                  <a:srgbClr val="34095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0B8D"/>
              </a:buClr>
              <a:buSzPts val="2800"/>
              <a:buNone/>
              <a:defRPr sz="2800">
                <a:solidFill>
                  <a:srgbClr val="560B8D"/>
                </a:solidFill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5513" y="266650"/>
            <a:ext cx="4592973" cy="12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037278" y="1943186"/>
            <a:ext cx="7069437" cy="1445895"/>
            <a:chOff x="1037278" y="1943186"/>
            <a:chExt cx="7069437" cy="1445895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1037278" y="1943186"/>
              <a:ext cx="7069437" cy="1445895"/>
              <a:chOff x="1529550" y="3796400"/>
              <a:chExt cx="6084900" cy="1005700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529550" y="3875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529550" y="3796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</p:grpSp>
        <p:sp>
          <p:nvSpPr>
            <p:cNvPr id="26" name="Google Shape;26;p3"/>
            <p:cNvSpPr txBox="1"/>
            <p:nvPr/>
          </p:nvSpPr>
          <p:spPr>
            <a:xfrm>
              <a:off x="7350875" y="2147100"/>
              <a:ext cx="597600" cy="8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7D5E1A"/>
                  </a:solidFill>
                  <a:latin typeface="Lilita One"/>
                  <a:ea typeface="Lilita One"/>
                  <a:cs typeface="Lilita One"/>
                  <a:sym typeface="Lilita One"/>
                </a:rPr>
                <a:t>&gt;</a:t>
              </a:r>
              <a:endParaRPr sz="6000">
                <a:solidFill>
                  <a:srgbClr val="7D5E1A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1037275" y="2150850"/>
            <a:ext cx="6202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5F0C"/>
              </a:buClr>
              <a:buSzPts val="3600"/>
              <a:buNone/>
              <a:defRPr sz="3600">
                <a:solidFill>
                  <a:srgbClr val="7E5F0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475" y="4422750"/>
            <a:ext cx="640650" cy="6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1037286" y="314663"/>
            <a:ext cx="7069437" cy="961520"/>
            <a:chOff x="1037278" y="1943186"/>
            <a:chExt cx="7069437" cy="1445895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1037278" y="1943186"/>
              <a:ext cx="7069437" cy="1445895"/>
              <a:chOff x="1529550" y="3796400"/>
              <a:chExt cx="6084900" cy="1005700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1529550" y="3875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1529550" y="3796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</p:grpSp>
        <p:sp>
          <p:nvSpPr>
            <p:cNvPr id="35" name="Google Shape;35;p4"/>
            <p:cNvSpPr txBox="1"/>
            <p:nvPr/>
          </p:nvSpPr>
          <p:spPr>
            <a:xfrm>
              <a:off x="7350875" y="2147100"/>
              <a:ext cx="597600" cy="8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7D5E1A"/>
                  </a:solidFill>
                  <a:latin typeface="Lilita One"/>
                  <a:ea typeface="Lilita One"/>
                  <a:cs typeface="Lilita One"/>
                  <a:sym typeface="Lilita One"/>
                </a:rPr>
                <a:t>&gt;</a:t>
              </a:r>
              <a:endParaRPr sz="6000">
                <a:solidFill>
                  <a:srgbClr val="7D5E1A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500545" y="1536125"/>
            <a:ext cx="8117257" cy="2867153"/>
            <a:chOff x="513370" y="1450500"/>
            <a:chExt cx="8117257" cy="2867153"/>
          </a:xfrm>
        </p:grpSpPr>
        <p:sp>
          <p:nvSpPr>
            <p:cNvPr id="37" name="Google Shape;37;p4"/>
            <p:cNvSpPr/>
            <p:nvPr/>
          </p:nvSpPr>
          <p:spPr>
            <a:xfrm>
              <a:off x="513370" y="1675724"/>
              <a:ext cx="8117257" cy="2641929"/>
            </a:xfrm>
            <a:prstGeom prst="roundRect">
              <a:avLst>
                <a:gd fmla="val 16667" name="adj"/>
              </a:avLst>
            </a:prstGeom>
            <a:solidFill>
              <a:srgbClr val="E7C66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13375" y="1450500"/>
              <a:ext cx="8117100" cy="2762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1182050" y="43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D5E1A"/>
              </a:buClr>
              <a:buSzPts val="2800"/>
              <a:buNone/>
              <a:defRPr>
                <a:solidFill>
                  <a:srgbClr val="7D5E1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30125" y="1721700"/>
            <a:ext cx="7585500" cy="24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475" y="4422750"/>
            <a:ext cx="640650" cy="6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4716725" y="1536075"/>
            <a:ext cx="4000255" cy="3305400"/>
            <a:chOff x="513369" y="1450493"/>
            <a:chExt cx="8117401" cy="2867031"/>
          </a:xfrm>
        </p:grpSpPr>
        <p:sp>
          <p:nvSpPr>
            <p:cNvPr id="45" name="Google Shape;45;p5"/>
            <p:cNvSpPr/>
            <p:nvPr/>
          </p:nvSpPr>
          <p:spPr>
            <a:xfrm>
              <a:off x="513370" y="1675724"/>
              <a:ext cx="8117400" cy="2641800"/>
            </a:xfrm>
            <a:prstGeom prst="roundRect">
              <a:avLst>
                <a:gd fmla="val 16667" name="adj"/>
              </a:avLst>
            </a:prstGeom>
            <a:solidFill>
              <a:srgbClr val="E7C66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13369" y="1450493"/>
              <a:ext cx="8117100" cy="2769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47" name="Google Shape;47;p5"/>
          <p:cNvGrpSpPr/>
          <p:nvPr/>
        </p:nvGrpSpPr>
        <p:grpSpPr>
          <a:xfrm>
            <a:off x="427025" y="1536075"/>
            <a:ext cx="4000255" cy="3305400"/>
            <a:chOff x="513369" y="1450493"/>
            <a:chExt cx="8117401" cy="2867031"/>
          </a:xfrm>
        </p:grpSpPr>
        <p:sp>
          <p:nvSpPr>
            <p:cNvPr id="48" name="Google Shape;48;p5"/>
            <p:cNvSpPr/>
            <p:nvPr/>
          </p:nvSpPr>
          <p:spPr>
            <a:xfrm>
              <a:off x="513370" y="1675724"/>
              <a:ext cx="8117400" cy="2641800"/>
            </a:xfrm>
            <a:prstGeom prst="roundRect">
              <a:avLst>
                <a:gd fmla="val 16667" name="adj"/>
              </a:avLst>
            </a:prstGeom>
            <a:solidFill>
              <a:srgbClr val="E7C66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13369" y="1450493"/>
              <a:ext cx="8117100" cy="2769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1037286" y="250613"/>
            <a:ext cx="7069437" cy="961520"/>
            <a:chOff x="1037278" y="1943186"/>
            <a:chExt cx="7069437" cy="1445895"/>
          </a:xfrm>
        </p:grpSpPr>
        <p:grpSp>
          <p:nvGrpSpPr>
            <p:cNvPr id="51" name="Google Shape;51;p5"/>
            <p:cNvGrpSpPr/>
            <p:nvPr/>
          </p:nvGrpSpPr>
          <p:grpSpPr>
            <a:xfrm>
              <a:off x="1037278" y="1943186"/>
              <a:ext cx="7069437" cy="1445895"/>
              <a:chOff x="1529550" y="3796400"/>
              <a:chExt cx="6084900" cy="1005700"/>
            </a:xfrm>
          </p:grpSpPr>
          <p:sp>
            <p:nvSpPr>
              <p:cNvPr id="52" name="Google Shape;52;p5"/>
              <p:cNvSpPr/>
              <p:nvPr/>
            </p:nvSpPr>
            <p:spPr>
              <a:xfrm>
                <a:off x="1529550" y="3875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1529550" y="3796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</p:grpSp>
        <p:sp>
          <p:nvSpPr>
            <p:cNvPr id="54" name="Google Shape;54;p5"/>
            <p:cNvSpPr txBox="1"/>
            <p:nvPr/>
          </p:nvSpPr>
          <p:spPr>
            <a:xfrm>
              <a:off x="7350875" y="2147100"/>
              <a:ext cx="597600" cy="8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7D5E1A"/>
                  </a:solidFill>
                  <a:latin typeface="Lilita One"/>
                  <a:ea typeface="Lilita One"/>
                  <a:cs typeface="Lilita One"/>
                  <a:sym typeface="Lilita One"/>
                </a:rPr>
                <a:t>&gt;</a:t>
              </a:r>
              <a:endParaRPr sz="6000">
                <a:solidFill>
                  <a:srgbClr val="7D5E1A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1797000" y="382100"/>
            <a:ext cx="55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D5E1A"/>
              </a:buClr>
              <a:buSzPts val="2800"/>
              <a:buNone/>
              <a:defRPr>
                <a:solidFill>
                  <a:srgbClr val="7D5E1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406075" y="1905375"/>
            <a:ext cx="39999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4738025" y="1948425"/>
            <a:ext cx="39999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1037286" y="250613"/>
            <a:ext cx="7069437" cy="961520"/>
            <a:chOff x="1037278" y="1943186"/>
            <a:chExt cx="7069437" cy="1445895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1037278" y="1943186"/>
              <a:ext cx="7069437" cy="1445895"/>
              <a:chOff x="1529550" y="3796400"/>
              <a:chExt cx="6084900" cy="1005700"/>
            </a:xfrm>
          </p:grpSpPr>
          <p:sp>
            <p:nvSpPr>
              <p:cNvPr id="62" name="Google Shape;62;p6"/>
              <p:cNvSpPr/>
              <p:nvPr/>
            </p:nvSpPr>
            <p:spPr>
              <a:xfrm>
                <a:off x="1529550" y="3875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1529550" y="3796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</p:grpSp>
        <p:sp>
          <p:nvSpPr>
            <p:cNvPr id="64" name="Google Shape;64;p6"/>
            <p:cNvSpPr txBox="1"/>
            <p:nvPr/>
          </p:nvSpPr>
          <p:spPr>
            <a:xfrm>
              <a:off x="7350875" y="2147100"/>
              <a:ext cx="597600" cy="8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7D5E1A"/>
                  </a:solidFill>
                  <a:latin typeface="Lilita One"/>
                  <a:ea typeface="Lilita One"/>
                  <a:cs typeface="Lilita One"/>
                  <a:sym typeface="Lilita One"/>
                </a:rPr>
                <a:t>&gt;</a:t>
              </a:r>
              <a:endParaRPr sz="6000">
                <a:solidFill>
                  <a:srgbClr val="7D5E1A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234500" y="3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E5F0C"/>
              </a:buClr>
              <a:buSzPts val="2800"/>
              <a:buNone/>
              <a:defRPr>
                <a:solidFill>
                  <a:srgbClr val="7E5F0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509825" y="1536075"/>
            <a:ext cx="4000255" cy="3305400"/>
            <a:chOff x="513369" y="1450493"/>
            <a:chExt cx="8117401" cy="2867031"/>
          </a:xfrm>
        </p:grpSpPr>
        <p:sp>
          <p:nvSpPr>
            <p:cNvPr id="69" name="Google Shape;69;p7"/>
            <p:cNvSpPr/>
            <p:nvPr/>
          </p:nvSpPr>
          <p:spPr>
            <a:xfrm>
              <a:off x="513370" y="1675724"/>
              <a:ext cx="8117400" cy="2641800"/>
            </a:xfrm>
            <a:prstGeom prst="roundRect">
              <a:avLst>
                <a:gd fmla="val 16667" name="adj"/>
              </a:avLst>
            </a:prstGeom>
            <a:solidFill>
              <a:srgbClr val="E7C661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513369" y="1450493"/>
              <a:ext cx="8117100" cy="2769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143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71" name="Google Shape;71;p7"/>
          <p:cNvGrpSpPr/>
          <p:nvPr/>
        </p:nvGrpSpPr>
        <p:grpSpPr>
          <a:xfrm>
            <a:off x="397601" y="240177"/>
            <a:ext cx="4396483" cy="961520"/>
            <a:chOff x="1037278" y="1943186"/>
            <a:chExt cx="7069437" cy="1445895"/>
          </a:xfrm>
        </p:grpSpPr>
        <p:grpSp>
          <p:nvGrpSpPr>
            <p:cNvPr id="72" name="Google Shape;72;p7"/>
            <p:cNvGrpSpPr/>
            <p:nvPr/>
          </p:nvGrpSpPr>
          <p:grpSpPr>
            <a:xfrm>
              <a:off x="1037278" y="1943186"/>
              <a:ext cx="7069437" cy="1445895"/>
              <a:chOff x="1529550" y="3796400"/>
              <a:chExt cx="6084900" cy="1005700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1529550" y="3875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1529550" y="3796400"/>
                <a:ext cx="6084900" cy="926700"/>
              </a:xfrm>
              <a:prstGeom prst="roundRect">
                <a:avLst>
                  <a:gd fmla="val 16667" name="adj"/>
                </a:avLst>
              </a:prstGeom>
              <a:solidFill>
                <a:srgbClr val="E7C661"/>
              </a:solidFill>
              <a:ln cap="flat" cmpd="sng" w="1143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Lilita One"/>
                  <a:ea typeface="Lilita One"/>
                  <a:cs typeface="Lilita One"/>
                  <a:sym typeface="Lilita One"/>
                </a:endParaRPr>
              </a:p>
            </p:txBody>
          </p:sp>
        </p:grpSp>
        <p:sp>
          <p:nvSpPr>
            <p:cNvPr id="75" name="Google Shape;75;p7"/>
            <p:cNvSpPr txBox="1"/>
            <p:nvPr/>
          </p:nvSpPr>
          <p:spPr>
            <a:xfrm>
              <a:off x="6940025" y="2147093"/>
              <a:ext cx="792600" cy="8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7D5E1A"/>
                  </a:solidFill>
                  <a:latin typeface="Lilita One"/>
                  <a:ea typeface="Lilita One"/>
                  <a:cs typeface="Lilita One"/>
                  <a:sym typeface="Lilita One"/>
                </a:rPr>
                <a:t>&gt;</a:t>
              </a:r>
              <a:endParaRPr sz="6000">
                <a:solidFill>
                  <a:srgbClr val="7D5E1A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764488" y="501938"/>
            <a:ext cx="36627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E5F0C"/>
              </a:buClr>
              <a:buSzPts val="1800"/>
              <a:buNone/>
              <a:defRPr sz="1800">
                <a:solidFill>
                  <a:srgbClr val="7E5F0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509825" y="1869900"/>
            <a:ext cx="39174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>
            <a:off x="311700" y="1667250"/>
            <a:ext cx="8520600" cy="1903450"/>
            <a:chOff x="311700" y="1667250"/>
            <a:chExt cx="8520600" cy="1903450"/>
          </a:xfrm>
        </p:grpSpPr>
        <p:sp>
          <p:nvSpPr>
            <p:cNvPr id="81" name="Google Shape;81;p8"/>
            <p:cNvSpPr/>
            <p:nvPr/>
          </p:nvSpPr>
          <p:spPr>
            <a:xfrm>
              <a:off x="311700" y="1761700"/>
              <a:ext cx="8520600" cy="1809000"/>
            </a:xfrm>
            <a:prstGeom prst="roundRect">
              <a:avLst>
                <a:gd fmla="val 16667" name="adj"/>
              </a:avLst>
            </a:prstGeom>
            <a:solidFill>
              <a:srgbClr val="560B8D"/>
            </a:solidFill>
            <a:ln cap="flat" cmpd="sng" w="1143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11700" y="1667250"/>
              <a:ext cx="8520600" cy="1809000"/>
            </a:xfrm>
            <a:prstGeom prst="roundRect">
              <a:avLst>
                <a:gd fmla="val 16667" name="adj"/>
              </a:avLst>
            </a:prstGeom>
            <a:solidFill>
              <a:srgbClr val="560B8D"/>
            </a:solidFill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83" name="Google Shape;83;p8"/>
          <p:cNvSpPr txBox="1"/>
          <p:nvPr>
            <p:ph type="title"/>
          </p:nvPr>
        </p:nvSpPr>
        <p:spPr>
          <a:xfrm>
            <a:off x="743250" y="1667250"/>
            <a:ext cx="7657500" cy="17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409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47175" y="-24213"/>
            <a:ext cx="9238345" cy="51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lita One"/>
              <a:buNone/>
              <a:defRPr sz="2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362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lita One"/>
              <a:buChar char="●"/>
              <a:defRPr sz="18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○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■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●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○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■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●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○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lita One"/>
              <a:buChar char="■"/>
              <a:defRPr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311700" y="2338425"/>
            <a:ext cx="8520600" cy="8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311700" y="3930500"/>
            <a:ext cx="85206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37275" y="2150850"/>
            <a:ext cx="620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182050" y="43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30125" y="1721700"/>
            <a:ext cx="7585500" cy="24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797000" y="382100"/>
            <a:ext cx="55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06075" y="1905375"/>
            <a:ext cx="39999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4738025" y="1948425"/>
            <a:ext cx="39999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234500" y="3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64488" y="501938"/>
            <a:ext cx="36627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09825" y="1869900"/>
            <a:ext cx="39174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43250" y="1667250"/>
            <a:ext cx="7657500" cy="17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