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9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3ACB-AD34-4178-9AB9-F9339E2A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E57-7ED1-4AC7-A13C-10C32C81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02D6-1CA5-40C7-94A6-7007C7D9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D13A-852F-4198-A92E-5B0D3B5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7E5A-2A89-40F1-8969-05B2906E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219-E29D-4487-9964-9A63E86D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A5AD-5338-4FFD-A114-C07A38D5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E767-B840-4873-A4E9-E538B4F0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B70-1CAC-4DB3-94C1-B1E42B86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0065-9963-49A1-924C-DD076214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44C4-F17C-42D3-9CE5-C4D31125B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5561-06EB-40D9-B42D-30845355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8B79-647C-4C0F-9137-4BD979FD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CEC9-A94C-411B-BEDF-2B72C21B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ADB7-AADA-441D-8D94-8456346E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7DCC-53FB-4EB8-9391-A338A513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70D4-0CB8-40AE-B961-F8667577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278A-6EB4-4A90-84B4-5B769454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CED6-6C43-4005-8061-A3642CA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CFB9-A298-46E7-98B1-8A7A1E44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C553-9606-46E4-A5FE-F82B8246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210E-F9FC-4018-A0A8-91424D1D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02AB-0F9C-4304-962A-5C71C1F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7C1D-C63F-492F-BAA4-A855791E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19D3-5C48-46DB-BD11-40A72D2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95D9-09D5-45D8-A963-35039A19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2FB4-BF37-4953-8A03-01802919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367A7-8ED8-41C4-A859-BF500D7A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E7271-1641-49BF-97FC-F5857C0C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F84E-8826-45D9-A898-2599DEA9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6381C-85D3-4ABB-9C37-419A9023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B2CB-A015-4B49-822E-CEA0B2AC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41E3-9FFD-4214-9525-5351D169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297C-7327-4343-B3CC-27384A7D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05DA5-9A5A-4482-81D9-311B1B728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8445-0981-4075-B20E-C54837A42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8EE30-970A-4BE6-AD62-F77BE3E7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49D7-A6CD-442D-93F5-35F07E26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1F825-9D10-40DA-8686-21F6C969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7E6F-1123-4A79-AF20-98DB057E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218EA-2F65-41FC-90E3-D3F1F98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F4196-DDE4-4D40-A943-29793681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5A5B2-4E27-4A6B-BF55-3498DCB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7D9A-57AD-4C25-B8E8-66FA6799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F53DD-2B32-49EA-BAAE-60E29B06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5230-9F30-4615-BB43-F42CA617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0054-99A3-4B41-829B-72BD4F70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1D0F-7983-4344-9E1E-CDB47CA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04758-26BC-4626-9465-D1972D31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EC23-FD71-4C6B-BFF2-600706FD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4896F-4F90-4292-8142-60307939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E92F-4474-4914-BD1E-C10DDAFC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4FCB-3094-407F-9021-4A74A9A7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C9061-B11A-4910-AA70-4805E0E99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E63E8-F5FD-4699-B333-2D1E6EE5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6DE2-D798-46C1-994D-B794958E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F3F3-8078-413A-9E96-AED0CD16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F7BB-D471-472C-BED7-B751A1BE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FB75D-225A-4C3D-BA5F-0FE3A501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05EF-26AB-478A-9F8C-56E47545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6A9A-B9B5-42A8-92C6-90F7A08F0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4774-13C6-4E27-A2E1-ED07B8CF2DB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9518-1ECC-4659-B239-096F3A29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F8FE-3FA9-4397-9B9D-7749F03C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DA6-8B1C-46D4-97D4-1EB1BC1B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lessons/reserved-keywords/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AAA-CB67-4002-8225-3E26DAEC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BASSPRO-STAGG-GUI’s GUI</a:t>
            </a:r>
            <a:br>
              <a:rPr lang="en-US" dirty="0"/>
            </a:br>
            <a:r>
              <a:rPr lang="en-US" dirty="0"/>
              <a:t>Code Style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0545-ED04-420B-A80F-70CC96E08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169-6118-437C-B25F-14685E1D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Readability, Improve </a:t>
            </a:r>
            <a:r>
              <a:rPr lang="en-US" dirty="0" err="1"/>
              <a:t>Reliabilty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1AA3-1B4F-4895-962B-B4F82C45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general style is to follow the guidelines as described out in PEP8</a:t>
            </a:r>
          </a:p>
          <a:p>
            <a:pPr lvl="1"/>
            <a:r>
              <a:rPr lang="en-US" dirty="0">
                <a:hlinkClick r:id="rId2"/>
              </a:rPr>
              <a:t>https://peps.python.org/pep-0008/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Classes()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functions()</a:t>
            </a:r>
          </a:p>
          <a:p>
            <a:pPr lvl="1"/>
            <a:r>
              <a:rPr lang="en-US" dirty="0"/>
              <a:t>methods()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Notes </a:t>
            </a:r>
          </a:p>
          <a:p>
            <a:pPr lvl="1"/>
            <a:r>
              <a:rPr lang="en-US" dirty="0"/>
              <a:t>Descriptive naming is preferred (ideally what it does, not how it does it)</a:t>
            </a:r>
          </a:p>
          <a:p>
            <a:pPr lvl="1"/>
            <a:r>
              <a:rPr lang="en-US" dirty="0"/>
              <a:t>if multiple words are needed to be descriptive then </a:t>
            </a:r>
            <a:r>
              <a:rPr lang="en-US" dirty="0" err="1"/>
              <a:t>underscores_are_preferred</a:t>
            </a:r>
            <a:r>
              <a:rPr lang="en-US" dirty="0"/>
              <a:t>. Classes can use CamelCase.</a:t>
            </a:r>
          </a:p>
          <a:p>
            <a:pPr lvl="1"/>
            <a:r>
              <a:rPr lang="en-US" dirty="0"/>
              <a:t>Avoid using python or library related reserved words for names </a:t>
            </a:r>
            <a:r>
              <a:rPr lang="en-US" dirty="0">
                <a:hlinkClick r:id="rId3"/>
              </a:rPr>
              <a:t>https://realpython.com/lessons/reserved-keywords/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3D69-2E17-46DF-A492-A5F4100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easier to tell where things come from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FA3-C1AF-4FBE-BD38-A374C6EC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  <a:p>
            <a:pPr lvl="1"/>
            <a:r>
              <a:rPr lang="en-US" dirty="0"/>
              <a:t>from [module] import *</a:t>
            </a:r>
          </a:p>
          <a:p>
            <a:r>
              <a:rPr lang="en-US" dirty="0"/>
              <a:t>Preferred</a:t>
            </a:r>
          </a:p>
          <a:p>
            <a:pPr lvl="1"/>
            <a:r>
              <a:rPr lang="en-US" dirty="0"/>
              <a:t>import [module]</a:t>
            </a:r>
          </a:p>
          <a:p>
            <a:pPr lvl="1"/>
            <a:r>
              <a:rPr lang="en-US" dirty="0"/>
              <a:t>from [module] import [part1], [part2]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8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F4DD-C610-4E66-9761-ED13E56B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Functions, Methods,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CBD-3113-402A-A8B0-6253C7C4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637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sum_two_numbers</a:t>
            </a:r>
            <a:r>
              <a:rPr lang="en-US" dirty="0"/>
              <a:t>(number1,number2):</a:t>
            </a:r>
          </a:p>
          <a:p>
            <a:pPr marL="0" indent="0">
              <a:buNone/>
            </a:pPr>
            <a:r>
              <a:rPr lang="en-US" dirty="0"/>
              <a:t>    ""“</a:t>
            </a:r>
          </a:p>
          <a:p>
            <a:pPr marL="0" indent="0">
              <a:buNone/>
            </a:pPr>
            <a:r>
              <a:rPr lang="en-US" dirty="0"/>
              <a:t>    This function returns the sum of two numbers</a:t>
            </a:r>
          </a:p>
          <a:p>
            <a:pPr marL="0" indent="0">
              <a:buNone/>
            </a:pPr>
            <a:r>
              <a:rPr lang="en-US" dirty="0"/>
              <a:t>    Parameters</a:t>
            </a:r>
          </a:p>
          <a:p>
            <a:pPr marL="0" indent="0">
              <a:buNone/>
            </a:pPr>
            <a:r>
              <a:rPr lang="en-US" dirty="0"/>
              <a:t>    ----------</a:t>
            </a:r>
          </a:p>
          <a:p>
            <a:pPr marL="0" indent="0">
              <a:buNone/>
            </a:pPr>
            <a:r>
              <a:rPr lang="en-US" dirty="0"/>
              <a:t>    number1 : float</a:t>
            </a:r>
          </a:p>
          <a:p>
            <a:pPr marL="0" indent="0">
              <a:buNone/>
            </a:pPr>
            <a:r>
              <a:rPr lang="en-US" dirty="0"/>
              <a:t>        A number to be added</a:t>
            </a:r>
          </a:p>
          <a:p>
            <a:pPr marL="0" indent="0">
              <a:buNone/>
            </a:pPr>
            <a:r>
              <a:rPr lang="en-US" dirty="0"/>
              <a:t>    number2 : float</a:t>
            </a:r>
          </a:p>
          <a:p>
            <a:pPr marL="0" indent="0">
              <a:buNone/>
            </a:pPr>
            <a:r>
              <a:rPr lang="en-US" dirty="0"/>
              <a:t>        Another number to be added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Returns</a:t>
            </a:r>
          </a:p>
          <a:p>
            <a:pPr marL="0" indent="0">
              <a:buNone/>
            </a:pPr>
            <a:r>
              <a:rPr lang="en-US" dirty="0"/>
              <a:t>    -------</a:t>
            </a:r>
          </a:p>
          <a:p>
            <a:pPr marL="0" indent="0">
              <a:buNone/>
            </a:pPr>
            <a:r>
              <a:rPr lang="en-US" dirty="0"/>
              <a:t>    output : float</a:t>
            </a:r>
          </a:p>
          <a:p>
            <a:pPr marL="0" indent="0">
              <a:buNone/>
            </a:pPr>
            <a:r>
              <a:rPr lang="en-US" dirty="0"/>
              <a:t>        the sum of number1 and number2.</a:t>
            </a:r>
          </a:p>
          <a:p>
            <a:pPr marL="0" indent="0">
              <a:buNone/>
            </a:pPr>
            <a:r>
              <a:rPr lang="en-US" dirty="0"/>
              <a:t>    """</a:t>
            </a:r>
          </a:p>
          <a:p>
            <a:pPr marL="0" indent="0">
              <a:buNone/>
            </a:pPr>
            <a:r>
              <a:rPr lang="en-US" dirty="0"/>
              <a:t>    output = arg1+arg2</a:t>
            </a:r>
          </a:p>
          <a:p>
            <a:pPr marL="0" indent="0">
              <a:buNone/>
            </a:pPr>
            <a:r>
              <a:rPr lang="en-US" dirty="0"/>
              <a:t>    return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DFDE-A4AF-4F27-9214-BDB5EC60ED52}"/>
              </a:ext>
            </a:extLst>
          </p:cNvPr>
          <p:cNvSpPr txBox="1"/>
          <p:nvPr/>
        </p:nvSpPr>
        <p:spPr>
          <a:xfrm>
            <a:off x="6416958" y="2169268"/>
            <a:ext cx="5775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Docstrings for all functions, methods and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code is changed, the Docstring needs to be updated</a:t>
            </a:r>
          </a:p>
          <a:p>
            <a:endParaRPr lang="en-US" dirty="0"/>
          </a:p>
          <a:p>
            <a:r>
              <a:rPr lang="en-US" dirty="0"/>
              <a:t>Avoid leaving a ‘lie’ for the next person to work on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250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BASSPRO-STAGG-GUI’s GUI Code Style Guide</vt:lpstr>
      <vt:lpstr>Improve Readability, Improve Reliabilty</vt:lpstr>
      <vt:lpstr>Make it easier to tell where things come from </vt:lpstr>
      <vt:lpstr>Documenting Functions, Methods, and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BASSPRO-STAGG-GUI’s GUI Code Style Guide</dc:title>
  <dc:creator>Chris Ward</dc:creator>
  <cp:lastModifiedBy>Chris Ward</cp:lastModifiedBy>
  <cp:revision>1</cp:revision>
  <dcterms:created xsi:type="dcterms:W3CDTF">2022-03-12T03:27:32Z</dcterms:created>
  <dcterms:modified xsi:type="dcterms:W3CDTF">2022-03-12T17:57:18Z</dcterms:modified>
</cp:coreProperties>
</file>