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0F3F7-7F8C-2243-ACEA-E002791AEF7D}" v="27" dt="2024-07-15T15:34:5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8"/>
  </p:normalViewPr>
  <p:slideViewPr>
    <p:cSldViewPr snapToGrid="0">
      <p:cViewPr varScale="1">
        <p:scale>
          <a:sx n="120" d="100"/>
          <a:sy n="12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5373-0F31-E11E-1EA2-ECEAA7F0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C23C-1A79-24F8-58E1-84DBBA6F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6A30-1499-48AA-DD7C-F962EB0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DA5E-4507-78AF-5EDB-67C2EA8A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B94C-96A3-DDA8-46D6-BC21A15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FD3-DDFF-F7E7-0C19-A4D56A08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B3437-402C-930F-C9F4-0E7FC9BA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A77D-F8CB-5ECA-54A6-1A58022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B6B9-8F40-C0AB-5ED0-82AE0D8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DD92-8E12-F1A8-EC0F-FB7F1A78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2684-BBFF-99C1-5B00-F036A4C4F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3BA03-AD5A-CD58-CAAE-E2CBA115E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F1BF-90A9-E8B4-3C5C-FD23EFB9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B7F2-793B-98A9-1599-9A0813CF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7B6D-302C-B9A2-91D4-6F23F163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484E-B53E-D8C5-D39A-A97E9A41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3199-55D4-4A46-7D58-C955B48C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A9A5-CC7F-BDAB-CC9A-8A329819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AB31-2AA7-BB03-FE3B-C112CEA8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90E1-D478-0E72-9FD6-10BCCA1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8D70-838B-3B83-73BB-C013343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A4BF-BC08-8A76-2B08-AD4DF7AE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2F2D-70BC-1CF9-70CE-7C0625F6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DD12-C94B-6883-A9D8-8F4C95E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59DD-347F-702B-6710-919FD002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32B-82AF-73E1-8A66-740D3CE8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4BB0-09E7-F3A0-D8B4-FA6F090C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64B3-D1A6-A32E-7274-7AAC1F34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E28FE-4CF2-AC31-AA3D-69C29C1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824E-9283-1442-264D-B779A4C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A1D8-C4D1-D6BA-CC4A-729CA3F4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4A7-3100-41B2-2790-66D86DD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C215-3DE6-53DF-7D41-DE36C862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7CE9-9C0E-2AF6-0193-CF03358F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FA5-A25B-C1B0-BC4F-91D6A777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BE4F-CF0C-88A8-C64D-1CD05D336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0C6B-1AA8-E3CE-F20F-E126BBC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D2BAC-00DA-E1F6-6ABF-0832113D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B78DD-AC68-5A26-10A4-1CC032F4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E875-615D-AD29-6D24-30D387D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9C65D-2CB2-40CA-973E-ADC3B57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1DFCA-BB9D-0EEF-BDD2-7FFEA194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1EFE-1744-B148-B30F-BC36A28E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8A586-3B61-1302-5D96-0A0F919C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8E54D-302B-BA74-101A-E2722271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108C-363D-9CFD-00EC-631AFC6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4612-5442-A8B7-2E2A-EB9BFB0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C4A1-CC5C-B88C-2B0C-946625E4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FEB0D-DA2C-33D5-774A-3225035A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D96C-C0B4-EC9A-61A6-270055D9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C7AD-15AB-5311-10EC-1550CBF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4C36-6B9C-7868-A36E-9D6AA093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CC3F-75AF-DBF5-9366-0F70B5F9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6B8C3-7251-5131-A493-31DA0D8F9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D8C6-78B2-BF57-8D09-64C15BE0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654D-1532-9E38-F383-056E5BF3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4B265-9BC6-CEC6-3117-42E69CC4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0F17-7BBB-ABC3-D3E0-621DC6D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8BCC4-E9B8-BE85-7A1E-33B3DDD5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3E6F-9192-52C9-1B7B-7E5F9DEF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8FC0-7F5E-440E-3463-BA7DFDF09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B98EE-51BC-5041-ADF2-3D294FAB070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1E9E-B022-82ED-A050-740CEC5B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11B8-1BFA-A426-4A2E-47991CE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505C1E-79C9-F205-A626-D0BFB6F1CE68}"/>
              </a:ext>
            </a:extLst>
          </p:cNvPr>
          <p:cNvGrpSpPr/>
          <p:nvPr/>
        </p:nvGrpSpPr>
        <p:grpSpPr>
          <a:xfrm>
            <a:off x="2150076" y="350863"/>
            <a:ext cx="7282942" cy="5543310"/>
            <a:chOff x="2582562" y="371544"/>
            <a:chExt cx="7282942" cy="554331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C3A4A60-8289-46CA-BAA7-DCF8CC69B152}"/>
                </a:ext>
              </a:extLst>
            </p:cNvPr>
            <p:cNvSpPr/>
            <p:nvPr/>
          </p:nvSpPr>
          <p:spPr>
            <a:xfrm>
              <a:off x="9203536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2A09DE4-0D1A-32E8-A544-DC8A2CC4ADE8}"/>
                </a:ext>
              </a:extLst>
            </p:cNvPr>
            <p:cNvSpPr/>
            <p:nvPr/>
          </p:nvSpPr>
          <p:spPr>
            <a:xfrm>
              <a:off x="9203536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0217A49-7048-9CCE-6AAC-0D6F7621DB31}"/>
                </a:ext>
              </a:extLst>
            </p:cNvPr>
            <p:cNvSpPr/>
            <p:nvPr/>
          </p:nvSpPr>
          <p:spPr>
            <a:xfrm>
              <a:off x="920353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01340AB-641F-481C-F2AD-12B390DCB583}"/>
                </a:ext>
              </a:extLst>
            </p:cNvPr>
            <p:cNvSpPr/>
            <p:nvPr/>
          </p:nvSpPr>
          <p:spPr>
            <a:xfrm>
              <a:off x="8633007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BA37013-AB4D-CE13-4677-65A01E9E81C6}"/>
                </a:ext>
              </a:extLst>
            </p:cNvPr>
            <p:cNvSpPr/>
            <p:nvPr/>
          </p:nvSpPr>
          <p:spPr>
            <a:xfrm>
              <a:off x="7971038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89F259-0686-47D4-972A-F209F4785E20}"/>
                </a:ext>
              </a:extLst>
            </p:cNvPr>
            <p:cNvSpPr/>
            <p:nvPr/>
          </p:nvSpPr>
          <p:spPr>
            <a:xfrm>
              <a:off x="8016758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2B9A9E-C6FB-E098-CFA3-2F13EB594236}"/>
                </a:ext>
              </a:extLst>
            </p:cNvPr>
            <p:cNvSpPr/>
            <p:nvPr/>
          </p:nvSpPr>
          <p:spPr>
            <a:xfrm>
              <a:off x="585988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2773120" y="199860"/>
                  </a:lnTo>
                  <a:lnTo>
                    <a:pt x="27731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346B5FD-5F82-F13B-6C85-39CE27BF89D0}"/>
                </a:ext>
              </a:extLst>
            </p:cNvPr>
            <p:cNvSpPr/>
            <p:nvPr/>
          </p:nvSpPr>
          <p:spPr>
            <a:xfrm>
              <a:off x="6738540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32FF342-EAA5-702E-BBB4-6E6D61BC22B8}"/>
                </a:ext>
              </a:extLst>
            </p:cNvPr>
            <p:cNvSpPr/>
            <p:nvPr/>
          </p:nvSpPr>
          <p:spPr>
            <a:xfrm>
              <a:off x="6738540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761FB04-1336-F816-C358-F7307C2BD9F3}"/>
                </a:ext>
              </a:extLst>
            </p:cNvPr>
            <p:cNvSpPr/>
            <p:nvPr/>
          </p:nvSpPr>
          <p:spPr>
            <a:xfrm>
              <a:off x="6168011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220C5B-38CD-59B4-0EBF-25DE6C62B610}"/>
                </a:ext>
              </a:extLst>
            </p:cNvPr>
            <p:cNvSpPr/>
            <p:nvPr/>
          </p:nvSpPr>
          <p:spPr>
            <a:xfrm>
              <a:off x="5506042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BD84865-8BAB-4440-673D-1F7CA401AE18}"/>
                </a:ext>
              </a:extLst>
            </p:cNvPr>
            <p:cNvSpPr/>
            <p:nvPr/>
          </p:nvSpPr>
          <p:spPr>
            <a:xfrm>
              <a:off x="5506042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B77AAD5-F314-7D4F-9D88-B69A7246C7C2}"/>
                </a:ext>
              </a:extLst>
            </p:cNvPr>
            <p:cNvSpPr/>
            <p:nvPr/>
          </p:nvSpPr>
          <p:spPr>
            <a:xfrm>
              <a:off x="5551762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12E07C4-8F36-A5C2-76B5-41EFD07D4D79}"/>
                </a:ext>
              </a:extLst>
            </p:cNvPr>
            <p:cNvSpPr/>
            <p:nvPr/>
          </p:nvSpPr>
          <p:spPr>
            <a:xfrm>
              <a:off x="5243637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924373" y="199860"/>
                  </a:lnTo>
                  <a:lnTo>
                    <a:pt x="924373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3581E17-5FE7-9FA1-6E54-CE8AD7D8FEB5}"/>
                </a:ext>
              </a:extLst>
            </p:cNvPr>
            <p:cNvSpPr/>
            <p:nvPr/>
          </p:nvSpPr>
          <p:spPr>
            <a:xfrm>
              <a:off x="4273544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CF0B96-A4D3-0133-0827-AAF6641465E2}"/>
                </a:ext>
              </a:extLst>
            </p:cNvPr>
            <p:cNvSpPr/>
            <p:nvPr/>
          </p:nvSpPr>
          <p:spPr>
            <a:xfrm>
              <a:off x="4319264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24373" y="0"/>
                  </a:moveTo>
                  <a:lnTo>
                    <a:pt x="924373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26B344D-8A39-26C1-3A59-CB0872BC16AE}"/>
                </a:ext>
              </a:extLst>
            </p:cNvPr>
            <p:cNvSpPr/>
            <p:nvPr/>
          </p:nvSpPr>
          <p:spPr>
            <a:xfrm>
              <a:off x="5243637" y="1011883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C22EA19-DB00-6655-F091-9C84BF1644A4}"/>
                </a:ext>
              </a:extLst>
            </p:cNvPr>
            <p:cNvSpPr/>
            <p:nvPr/>
          </p:nvSpPr>
          <p:spPr>
            <a:xfrm>
              <a:off x="304104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583C6E-B411-8CAD-E23F-5DC5B09C27CE}"/>
                </a:ext>
              </a:extLst>
            </p:cNvPr>
            <p:cNvSpPr/>
            <p:nvPr/>
          </p:nvSpPr>
          <p:spPr>
            <a:xfrm>
              <a:off x="3041046" y="1945500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D327536-272D-097B-36BE-EF7847ED5168}"/>
                </a:ext>
              </a:extLst>
            </p:cNvPr>
            <p:cNvSpPr/>
            <p:nvPr/>
          </p:nvSpPr>
          <p:spPr>
            <a:xfrm>
              <a:off x="308676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73120" y="0"/>
                  </a:moveTo>
                  <a:lnTo>
                    <a:pt x="2773120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C7F8967-576F-8E73-D56A-38DC934BC1F9}"/>
                </a:ext>
              </a:extLst>
            </p:cNvPr>
            <p:cNvSpPr/>
            <p:nvPr/>
          </p:nvSpPr>
          <p:spPr>
            <a:xfrm>
              <a:off x="5355683" y="371544"/>
              <a:ext cx="1008407" cy="640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A3A66F2-0E70-92FA-E224-7D3B62548E02}"/>
                </a:ext>
              </a:extLst>
            </p:cNvPr>
            <p:cNvSpPr/>
            <p:nvPr/>
          </p:nvSpPr>
          <p:spPr>
            <a:xfrm>
              <a:off x="5467728" y="477987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Plasma Variants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5FEEF94-34E7-5DEF-C6B0-4ED36E7D353E}"/>
                </a:ext>
              </a:extLst>
            </p:cNvPr>
            <p:cNvSpPr/>
            <p:nvPr/>
          </p:nvSpPr>
          <p:spPr>
            <a:xfrm>
              <a:off x="2582562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CD1D39A-7A86-C1A0-A4FB-D09E504FD6DB}"/>
                </a:ext>
              </a:extLst>
            </p:cNvPr>
            <p:cNvSpPr/>
            <p:nvPr/>
          </p:nvSpPr>
          <p:spPr>
            <a:xfrm>
              <a:off x="269460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Tumor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4D03D15-C26A-86C3-D63A-54ED4B298FC0}"/>
                </a:ext>
              </a:extLst>
            </p:cNvPr>
            <p:cNvSpPr/>
            <p:nvPr/>
          </p:nvSpPr>
          <p:spPr>
            <a:xfrm>
              <a:off x="258256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500DCF4-D2DC-3B4F-ED4B-0A3F674A2F06}"/>
                </a:ext>
              </a:extLst>
            </p:cNvPr>
            <p:cNvSpPr/>
            <p:nvPr/>
          </p:nvSpPr>
          <p:spPr>
            <a:xfrm>
              <a:off x="2694608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 ≤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WBC Fragment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1FE79E-A160-39BA-9577-D0485DC9A674}"/>
                </a:ext>
              </a:extLst>
            </p:cNvPr>
            <p:cNvSpPr/>
            <p:nvPr/>
          </p:nvSpPr>
          <p:spPr>
            <a:xfrm>
              <a:off x="2582562" y="3172396"/>
              <a:ext cx="1120452" cy="87522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Tumor derived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4D15463-F1AA-B3AE-74FE-2D3BE09C0862}"/>
                </a:ext>
              </a:extLst>
            </p:cNvPr>
            <p:cNvSpPr/>
            <p:nvPr/>
          </p:nvSpPr>
          <p:spPr>
            <a:xfrm>
              <a:off x="4739434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FC2B3DD-4C04-D962-1243-B3F8EFAC5471}"/>
                </a:ext>
              </a:extLst>
            </p:cNvPr>
            <p:cNvSpPr/>
            <p:nvPr/>
          </p:nvSpPr>
          <p:spPr>
            <a:xfrm>
              <a:off x="4851479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WBC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707BC9E-1409-A4F7-3F6C-5AC71C04FFB7}"/>
                </a:ext>
              </a:extLst>
            </p:cNvPr>
            <p:cNvSpPr/>
            <p:nvPr/>
          </p:nvSpPr>
          <p:spPr>
            <a:xfrm>
              <a:off x="3815060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0B37BB1-2CC6-98AA-7739-9263DA071C1F}"/>
                </a:ext>
              </a:extLst>
            </p:cNvPr>
            <p:cNvSpPr/>
            <p:nvPr/>
          </p:nvSpPr>
          <p:spPr>
            <a:xfrm>
              <a:off x="3927106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5 fragments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0CA8345-34FD-B172-B607-EB8253B14568}"/>
                </a:ext>
              </a:extLst>
            </p:cNvPr>
            <p:cNvSpPr/>
            <p:nvPr/>
          </p:nvSpPr>
          <p:spPr>
            <a:xfrm>
              <a:off x="3815060" y="3172396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A1C087-580A-1F67-CD60-DDBF093AED46}"/>
                </a:ext>
              </a:extLst>
            </p:cNvPr>
            <p:cNvSpPr/>
            <p:nvPr/>
          </p:nvSpPr>
          <p:spPr>
            <a:xfrm>
              <a:off x="5663807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BCBE463-8E91-1E38-2DED-53AD04AF94D5}"/>
                </a:ext>
              </a:extLst>
            </p:cNvPr>
            <p:cNvSpPr/>
            <p:nvPr/>
          </p:nvSpPr>
          <p:spPr>
            <a:xfrm>
              <a:off x="5775852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2-4 Fragments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9F42C3C-2787-463D-8A85-668959E1D598}"/>
                </a:ext>
              </a:extLst>
            </p:cNvPr>
            <p:cNvSpPr/>
            <p:nvPr/>
          </p:nvSpPr>
          <p:spPr>
            <a:xfrm>
              <a:off x="5047558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48271A-A96F-F7F8-CE37-D7E1506C6F66}"/>
                </a:ext>
              </a:extLst>
            </p:cNvPr>
            <p:cNvSpPr/>
            <p:nvPr/>
          </p:nvSpPr>
          <p:spPr>
            <a:xfrm>
              <a:off x="5159603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COSMIC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9924919-A2DC-56B8-96CB-9B3A2304A775}"/>
                </a:ext>
              </a:extLst>
            </p:cNvPr>
            <p:cNvSpPr/>
            <p:nvPr/>
          </p:nvSpPr>
          <p:spPr>
            <a:xfrm>
              <a:off x="5047558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4E9BA29-68D2-E1C6-FF3C-E0853445C7B5}"/>
                </a:ext>
              </a:extLst>
            </p:cNvPr>
            <p:cNvSpPr/>
            <p:nvPr/>
          </p:nvSpPr>
          <p:spPr>
            <a:xfrm>
              <a:off x="5159603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Hematological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FD4A2C4-5667-B737-4BD8-22EA0316DB32}"/>
                </a:ext>
              </a:extLst>
            </p:cNvPr>
            <p:cNvSpPr/>
            <p:nvPr/>
          </p:nvSpPr>
          <p:spPr>
            <a:xfrm>
              <a:off x="5047558" y="5039630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  <a:p>
              <a:pPr algn="ctr"/>
              <a:endParaRPr lang="en-US" sz="1500" dirty="0">
                <a:latin typeface="Aptos" panose="020B0004020202020204" pitchFamily="34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1021AF6-874B-A26D-4B22-E1C070C3DE8A}"/>
                </a:ext>
              </a:extLst>
            </p:cNvPr>
            <p:cNvSpPr/>
            <p:nvPr/>
          </p:nvSpPr>
          <p:spPr>
            <a:xfrm>
              <a:off x="6280056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54494A-D506-DE38-2F54-7DD8F9BA4F31}"/>
                </a:ext>
              </a:extLst>
            </p:cNvPr>
            <p:cNvSpPr/>
            <p:nvPr/>
          </p:nvSpPr>
          <p:spPr>
            <a:xfrm>
              <a:off x="6392101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ptos" panose="020B0004020202020204" pitchFamily="34" charset="0"/>
                </a:rPr>
                <a:t>Tumor Sample(s)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6E4F3E4-0ACF-6653-06B4-FAC5313AAF90}"/>
                </a:ext>
              </a:extLst>
            </p:cNvPr>
            <p:cNvSpPr/>
            <p:nvPr/>
          </p:nvSpPr>
          <p:spPr>
            <a:xfrm>
              <a:off x="6280056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9DA83B1-9C73-58F9-E211-F87EEED97970}"/>
                </a:ext>
              </a:extLst>
            </p:cNvPr>
            <p:cNvSpPr/>
            <p:nvPr/>
          </p:nvSpPr>
          <p:spPr>
            <a:xfrm>
              <a:off x="6392101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Not Detected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20E4D1-547E-53FC-D79B-BDFFC0F237F5}"/>
                </a:ext>
              </a:extLst>
            </p:cNvPr>
            <p:cNvSpPr/>
            <p:nvPr/>
          </p:nvSpPr>
          <p:spPr>
            <a:xfrm>
              <a:off x="6280056" y="5039630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  <a:p>
              <a:pPr algn="ctr"/>
              <a:endParaRPr lang="en-US" sz="1500" dirty="0">
                <a:latin typeface="Aptos" panose="020B0004020202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86E17C9F-5101-6CA0-5055-C4F721216ECC}"/>
                </a:ext>
              </a:extLst>
            </p:cNvPr>
            <p:cNvSpPr/>
            <p:nvPr/>
          </p:nvSpPr>
          <p:spPr>
            <a:xfrm>
              <a:off x="8128803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73E983F-A084-9D87-1094-54D94C0A3B41}"/>
                </a:ext>
              </a:extLst>
            </p:cNvPr>
            <p:cNvSpPr/>
            <p:nvPr/>
          </p:nvSpPr>
          <p:spPr>
            <a:xfrm>
              <a:off x="824084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COSMIC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3D23C6E-E818-3243-870B-AC19813ABD29}"/>
                </a:ext>
              </a:extLst>
            </p:cNvPr>
            <p:cNvSpPr/>
            <p:nvPr/>
          </p:nvSpPr>
          <p:spPr>
            <a:xfrm>
              <a:off x="7512554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C3DA762-5D9F-7C2B-CB1C-79DA27FC4408}"/>
                </a:ext>
              </a:extLst>
            </p:cNvPr>
            <p:cNvSpPr/>
            <p:nvPr/>
          </p:nvSpPr>
          <p:spPr>
            <a:xfrm>
              <a:off x="7624599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25 Occurrences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21EE16-B515-AB8F-9A47-EF4054A55827}"/>
                </a:ext>
              </a:extLst>
            </p:cNvPr>
            <p:cNvSpPr/>
            <p:nvPr/>
          </p:nvSpPr>
          <p:spPr>
            <a:xfrm>
              <a:off x="7512554" y="3172396"/>
              <a:ext cx="1120452" cy="875224"/>
            </a:xfrm>
            <a:prstGeom prst="ellipse">
              <a:avLst/>
            </a:prstGeom>
            <a:solidFill>
              <a:srgbClr val="FFDC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182880"/>
            <a:lstStyle/>
            <a:p>
              <a:pPr algn="ctr"/>
              <a:endParaRPr lang="en-US" sz="135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4D40E05-561B-AD16-A046-7D66B7B1C183}"/>
                </a:ext>
              </a:extLst>
            </p:cNvPr>
            <p:cNvSpPr/>
            <p:nvPr/>
          </p:nvSpPr>
          <p:spPr>
            <a:xfrm>
              <a:off x="874505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FC69E49-E663-3F05-2253-DDCEE43ED0A3}"/>
                </a:ext>
              </a:extLst>
            </p:cNvPr>
            <p:cNvSpPr/>
            <p:nvPr/>
          </p:nvSpPr>
          <p:spPr>
            <a:xfrm>
              <a:off x="8857097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 25 &lt;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Occurrences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EA5F249-FA45-6F05-8EEE-3952133BF6CF}"/>
                </a:ext>
              </a:extLst>
            </p:cNvPr>
            <p:cNvSpPr/>
            <p:nvPr/>
          </p:nvSpPr>
          <p:spPr>
            <a:xfrm>
              <a:off x="8745052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459886C-4586-D390-5B13-04BDB68978A0}"/>
                </a:ext>
              </a:extLst>
            </p:cNvPr>
            <p:cNvSpPr/>
            <p:nvPr/>
          </p:nvSpPr>
          <p:spPr>
            <a:xfrm>
              <a:off x="8857097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Tumor and WBC Samples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2A0776B-AE1E-559E-60C0-8056BF066A4C}"/>
                </a:ext>
              </a:extLst>
            </p:cNvPr>
            <p:cNvSpPr/>
            <p:nvPr/>
          </p:nvSpPr>
          <p:spPr>
            <a:xfrm>
              <a:off x="8745052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BA0F66A-2F20-493A-6B75-E5BE90D78AAA}"/>
                </a:ext>
              </a:extLst>
            </p:cNvPr>
            <p:cNvSpPr/>
            <p:nvPr/>
          </p:nvSpPr>
          <p:spPr>
            <a:xfrm>
              <a:off x="8857097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VAF ≥ 25%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81F90-AA28-32F7-CEC0-572A3150B7FF}"/>
                </a:ext>
              </a:extLst>
            </p:cNvPr>
            <p:cNvSpPr/>
            <p:nvPr/>
          </p:nvSpPr>
          <p:spPr>
            <a:xfrm>
              <a:off x="8745052" y="5039630"/>
              <a:ext cx="1120452" cy="875224"/>
            </a:xfrm>
            <a:prstGeom prst="ellipse">
              <a:avLst/>
            </a:prstGeom>
            <a:solidFill>
              <a:srgbClr val="FFDC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182880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005AEF-26FA-A9D2-7ACE-E756418C656A}"/>
                </a:ext>
              </a:extLst>
            </p:cNvPr>
            <p:cNvSpPr txBox="1"/>
            <p:nvPr/>
          </p:nvSpPr>
          <p:spPr>
            <a:xfrm>
              <a:off x="2990335" y="6425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7660310-AE17-BF05-D3A0-673230CB2FC1}"/>
              </a:ext>
            </a:extLst>
          </p:cNvPr>
          <p:cNvSpPr txBox="1"/>
          <p:nvPr/>
        </p:nvSpPr>
        <p:spPr>
          <a:xfrm>
            <a:off x="8319595" y="527189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Germline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E00AFF-1139-D872-A08C-DC4A57CDE016}"/>
              </a:ext>
            </a:extLst>
          </p:cNvPr>
          <p:cNvSpPr txBox="1"/>
          <p:nvPr/>
        </p:nvSpPr>
        <p:spPr>
          <a:xfrm>
            <a:off x="7133349" y="3393661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Hotspot</a:t>
            </a:r>
          </a:p>
        </p:txBody>
      </p:sp>
    </p:spTree>
    <p:extLst>
      <p:ext uri="{BB962C8B-B14F-4D97-AF65-F5344CB8AC3E}">
        <p14:creationId xmlns:p14="http://schemas.microsoft.com/office/powerpoint/2010/main" val="34063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48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Rabizadeh</dc:creator>
  <cp:lastModifiedBy>Daniel Rabizadeh</cp:lastModifiedBy>
  <cp:revision>4</cp:revision>
  <dcterms:created xsi:type="dcterms:W3CDTF">2024-07-09T04:21:46Z</dcterms:created>
  <dcterms:modified xsi:type="dcterms:W3CDTF">2024-07-18T04:38:21Z</dcterms:modified>
</cp:coreProperties>
</file>