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5"/>
  </p:notesMasterIdLst>
  <p:handoutMasterIdLst>
    <p:handoutMasterId r:id="rId26"/>
  </p:handoutMasterIdLst>
  <p:sldIdLst>
    <p:sldId id="323" r:id="rId5"/>
    <p:sldId id="350" r:id="rId6"/>
    <p:sldId id="351" r:id="rId7"/>
    <p:sldId id="352" r:id="rId8"/>
    <p:sldId id="353" r:id="rId9"/>
    <p:sldId id="336" r:id="rId10"/>
    <p:sldId id="337" r:id="rId11"/>
    <p:sldId id="349" r:id="rId12"/>
    <p:sldId id="341" r:id="rId13"/>
    <p:sldId id="342" r:id="rId14"/>
    <p:sldId id="340" r:id="rId15"/>
    <p:sldId id="343" r:id="rId16"/>
    <p:sldId id="339" r:id="rId17"/>
    <p:sldId id="344" r:id="rId18"/>
    <p:sldId id="338" r:id="rId19"/>
    <p:sldId id="355" r:id="rId20"/>
    <p:sldId id="354" r:id="rId21"/>
    <p:sldId id="348" r:id="rId22"/>
    <p:sldId id="331" r:id="rId23"/>
    <p:sldId id="360" r:id="rId24"/>
  </p:sldIdLst>
  <p:sldSz cx="12188825" cy="6858000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29" autoAdjust="0"/>
  </p:normalViewPr>
  <p:slideViewPr>
    <p:cSldViewPr showGuides="1">
      <p:cViewPr varScale="1">
        <p:scale>
          <a:sx n="111" d="100"/>
          <a:sy n="111" d="100"/>
        </p:scale>
        <p:origin x="222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as gabel" userId="70894d7457a114af" providerId="LiveId" clId="{DEC0D369-F005-4EFC-83EF-918446075A70}"/>
    <pc:docChg chg="custSel modSld">
      <pc:chgData name="matthias gabel" userId="70894d7457a114af" providerId="LiveId" clId="{DEC0D369-F005-4EFC-83EF-918446075A70}" dt="2021-05-14T08:20:11.132" v="297" actId="20577"/>
      <pc:docMkLst>
        <pc:docMk/>
      </pc:docMkLst>
      <pc:sldChg chg="addSp delSp modSp mod">
        <pc:chgData name="matthias gabel" userId="70894d7457a114af" providerId="LiveId" clId="{DEC0D369-F005-4EFC-83EF-918446075A70}" dt="2021-05-14T08:20:11.132" v="297" actId="20577"/>
        <pc:sldMkLst>
          <pc:docMk/>
          <pc:sldMk cId="3147762016" sldId="352"/>
        </pc:sldMkLst>
        <pc:spChg chg="add mod">
          <ac:chgData name="matthias gabel" userId="70894d7457a114af" providerId="LiveId" clId="{DEC0D369-F005-4EFC-83EF-918446075A70}" dt="2021-05-14T08:12:23.434" v="14" actId="14100"/>
          <ac:spMkLst>
            <pc:docMk/>
            <pc:sldMk cId="3147762016" sldId="352"/>
            <ac:spMk id="3" creationId="{7E20051A-7853-4ECD-B710-67E9DA6553FB}"/>
          </ac:spMkLst>
        </pc:spChg>
        <pc:spChg chg="add mod">
          <ac:chgData name="matthias gabel" userId="70894d7457a114af" providerId="LiveId" clId="{DEC0D369-F005-4EFC-83EF-918446075A70}" dt="2021-05-14T08:17:30.809" v="42" actId="1076"/>
          <ac:spMkLst>
            <pc:docMk/>
            <pc:sldMk cId="3147762016" sldId="352"/>
            <ac:spMk id="8" creationId="{29668839-F5C0-45C5-BB47-CF2982B0D6D6}"/>
          </ac:spMkLst>
        </pc:spChg>
        <pc:spChg chg="add mod">
          <ac:chgData name="matthias gabel" userId="70894d7457a114af" providerId="LiveId" clId="{DEC0D369-F005-4EFC-83EF-918446075A70}" dt="2021-05-14T08:17:30.809" v="42" actId="1076"/>
          <ac:spMkLst>
            <pc:docMk/>
            <pc:sldMk cId="3147762016" sldId="352"/>
            <ac:spMk id="12" creationId="{6EA1F941-4B9C-4953-9B49-92730EDD8B46}"/>
          </ac:spMkLst>
        </pc:spChg>
        <pc:spChg chg="add mod">
          <ac:chgData name="matthias gabel" userId="70894d7457a114af" providerId="LiveId" clId="{DEC0D369-F005-4EFC-83EF-918446075A70}" dt="2021-05-14T08:17:30.809" v="42" actId="1076"/>
          <ac:spMkLst>
            <pc:docMk/>
            <pc:sldMk cId="3147762016" sldId="352"/>
            <ac:spMk id="13" creationId="{E27A2A10-DADE-488F-B4E0-ECA92934DD59}"/>
          </ac:spMkLst>
        </pc:spChg>
        <pc:spChg chg="add mod">
          <ac:chgData name="matthias gabel" userId="70894d7457a114af" providerId="LiveId" clId="{DEC0D369-F005-4EFC-83EF-918446075A70}" dt="2021-05-14T08:20:11.132" v="297" actId="20577"/>
          <ac:spMkLst>
            <pc:docMk/>
            <pc:sldMk cId="3147762016" sldId="352"/>
            <ac:spMk id="14" creationId="{541E6BF9-E077-4BCC-BD75-4C75D78DDCD6}"/>
          </ac:spMkLst>
        </pc:spChg>
        <pc:picChg chg="mod modCrop">
          <ac:chgData name="matthias gabel" userId="70894d7457a114af" providerId="LiveId" clId="{DEC0D369-F005-4EFC-83EF-918446075A70}" dt="2021-05-14T08:17:21.667" v="41" actId="732"/>
          <ac:picMkLst>
            <pc:docMk/>
            <pc:sldMk cId="3147762016" sldId="352"/>
            <ac:picMk id="5" creationId="{05AAA994-0C7E-4A28-9EE5-2BCC3272B776}"/>
          </ac:picMkLst>
        </pc:picChg>
        <pc:picChg chg="del">
          <ac:chgData name="matthias gabel" userId="70894d7457a114af" providerId="LiveId" clId="{DEC0D369-F005-4EFC-83EF-918446075A70}" dt="2021-05-14T08:11:55.312" v="0" actId="478"/>
          <ac:picMkLst>
            <pc:docMk/>
            <pc:sldMk cId="3147762016" sldId="352"/>
            <ac:picMk id="6" creationId="{8BD77146-EE94-4C60-A26A-C0CF3A485C19}"/>
          </ac:picMkLst>
        </pc:picChg>
        <pc:picChg chg="del">
          <ac:chgData name="matthias gabel" userId="70894d7457a114af" providerId="LiveId" clId="{DEC0D369-F005-4EFC-83EF-918446075A70}" dt="2021-05-14T08:11:55.905" v="1" actId="478"/>
          <ac:picMkLst>
            <pc:docMk/>
            <pc:sldMk cId="3147762016" sldId="352"/>
            <ac:picMk id="7" creationId="{53DD6FA2-16A3-415B-81C7-0093D99F8230}"/>
          </ac:picMkLst>
        </pc:picChg>
        <pc:picChg chg="add del mod">
          <ac:chgData name="matthias gabel" userId="70894d7457a114af" providerId="LiveId" clId="{DEC0D369-F005-4EFC-83EF-918446075A70}" dt="2021-05-14T08:15:03.187" v="19" actId="478"/>
          <ac:picMkLst>
            <pc:docMk/>
            <pc:sldMk cId="3147762016" sldId="352"/>
            <ac:picMk id="9" creationId="{12205AFF-0AF0-4802-9E23-7A8250346F98}"/>
          </ac:picMkLst>
        </pc:picChg>
        <pc:picChg chg="add mod">
          <ac:chgData name="matthias gabel" userId="70894d7457a114af" providerId="LiveId" clId="{DEC0D369-F005-4EFC-83EF-918446075A70}" dt="2021-05-14T08:17:30.809" v="42" actId="1076"/>
          <ac:picMkLst>
            <pc:docMk/>
            <pc:sldMk cId="3147762016" sldId="352"/>
            <ac:picMk id="11" creationId="{CA2CC429-36AF-49FC-B2D6-1FFDB4443FFE}"/>
          </ac:picMkLst>
        </pc:picChg>
      </pc:sldChg>
    </pc:docChg>
  </pc:docChgLst>
  <pc:docChgLst>
    <pc:chgData name="matthias gabel" userId="70894d7457a114af" providerId="LiveId" clId="{72E13415-1492-40E4-ABB5-276640FC52D1}"/>
    <pc:docChg chg="undo custSel modSld">
      <pc:chgData name="matthias gabel" userId="70894d7457a114af" providerId="LiveId" clId="{72E13415-1492-40E4-ABB5-276640FC52D1}" dt="2021-01-31T21:08:18.562" v="40" actId="14861"/>
      <pc:docMkLst>
        <pc:docMk/>
      </pc:docMkLst>
      <pc:sldChg chg="modTransition">
        <pc:chgData name="matthias gabel" userId="70894d7457a114af" providerId="LiveId" clId="{72E13415-1492-40E4-ABB5-276640FC52D1}" dt="2021-01-31T20:45:00.793" v="11"/>
        <pc:sldMkLst>
          <pc:docMk/>
          <pc:sldMk cId="2600947356" sldId="336"/>
        </pc:sldMkLst>
      </pc:sldChg>
      <pc:sldChg chg="modSp mod">
        <pc:chgData name="matthias gabel" userId="70894d7457a114af" providerId="LiveId" clId="{72E13415-1492-40E4-ABB5-276640FC52D1}" dt="2021-01-31T21:07:59.465" v="37" actId="14861"/>
        <pc:sldMkLst>
          <pc:docMk/>
          <pc:sldMk cId="3862988320" sldId="337"/>
        </pc:sldMkLst>
        <pc:picChg chg="mod">
          <ac:chgData name="matthias gabel" userId="70894d7457a114af" providerId="LiveId" clId="{72E13415-1492-40E4-ABB5-276640FC52D1}" dt="2021-01-31T21:06:29.204" v="29" actId="14826"/>
          <ac:picMkLst>
            <pc:docMk/>
            <pc:sldMk cId="3862988320" sldId="337"/>
            <ac:picMk id="3" creationId="{A93B2E3D-9155-4130-8FDA-2DC2FF497F5A}"/>
          </ac:picMkLst>
        </pc:picChg>
        <pc:picChg chg="mod">
          <ac:chgData name="matthias gabel" userId="70894d7457a114af" providerId="LiveId" clId="{72E13415-1492-40E4-ABB5-276640FC52D1}" dt="2021-01-31T21:07:59.465" v="37" actId="14861"/>
          <ac:picMkLst>
            <pc:docMk/>
            <pc:sldMk cId="3862988320" sldId="337"/>
            <ac:picMk id="5" creationId="{E71F7BF6-28EE-41EF-9EAB-F4C601D054C6}"/>
          </ac:picMkLst>
        </pc:picChg>
      </pc:sldChg>
      <pc:sldChg chg="modTransition">
        <pc:chgData name="matthias gabel" userId="70894d7457a114af" providerId="LiveId" clId="{72E13415-1492-40E4-ABB5-276640FC52D1}" dt="2021-01-31T20:45:18.602" v="15"/>
        <pc:sldMkLst>
          <pc:docMk/>
          <pc:sldMk cId="438470983" sldId="338"/>
        </pc:sldMkLst>
      </pc:sldChg>
      <pc:sldChg chg="modTransition">
        <pc:chgData name="matthias gabel" userId="70894d7457a114af" providerId="LiveId" clId="{72E13415-1492-40E4-ABB5-276640FC52D1}" dt="2021-01-31T20:45:14.555" v="14"/>
        <pc:sldMkLst>
          <pc:docMk/>
          <pc:sldMk cId="1053025256" sldId="339"/>
        </pc:sldMkLst>
      </pc:sldChg>
      <pc:sldChg chg="modTransition">
        <pc:chgData name="matthias gabel" userId="70894d7457a114af" providerId="LiveId" clId="{72E13415-1492-40E4-ABB5-276640FC52D1}" dt="2021-01-31T20:45:10.391" v="13"/>
        <pc:sldMkLst>
          <pc:docMk/>
          <pc:sldMk cId="4214352123" sldId="340"/>
        </pc:sldMkLst>
      </pc:sldChg>
      <pc:sldChg chg="modTransition">
        <pc:chgData name="matthias gabel" userId="70894d7457a114af" providerId="LiveId" clId="{72E13415-1492-40E4-ABB5-276640FC52D1}" dt="2021-01-31T20:45:05.258" v="12"/>
        <pc:sldMkLst>
          <pc:docMk/>
          <pc:sldMk cId="1267688601" sldId="341"/>
        </pc:sldMkLst>
      </pc:sldChg>
      <pc:sldChg chg="modSp mod">
        <pc:chgData name="matthias gabel" userId="70894d7457a114af" providerId="LiveId" clId="{72E13415-1492-40E4-ABB5-276640FC52D1}" dt="2021-01-31T21:08:12.233" v="39" actId="14861"/>
        <pc:sldMkLst>
          <pc:docMk/>
          <pc:sldMk cId="3874630698" sldId="342"/>
        </pc:sldMkLst>
        <pc:picChg chg="mod">
          <ac:chgData name="matthias gabel" userId="70894d7457a114af" providerId="LiveId" clId="{72E13415-1492-40E4-ABB5-276640FC52D1}" dt="2021-01-31T21:08:12.233" v="39" actId="14861"/>
          <ac:picMkLst>
            <pc:docMk/>
            <pc:sldMk cId="3874630698" sldId="342"/>
            <ac:picMk id="22" creationId="{0E5725ED-A5BC-467D-A049-DD56F477C662}"/>
          </ac:picMkLst>
        </pc:picChg>
      </pc:sldChg>
      <pc:sldChg chg="modSp mod">
        <pc:chgData name="matthias gabel" userId="70894d7457a114af" providerId="LiveId" clId="{72E13415-1492-40E4-ABB5-276640FC52D1}" dt="2021-01-31T21:08:18.562" v="40" actId="14861"/>
        <pc:sldMkLst>
          <pc:docMk/>
          <pc:sldMk cId="2334373507" sldId="343"/>
        </pc:sldMkLst>
        <pc:picChg chg="mod">
          <ac:chgData name="matthias gabel" userId="70894d7457a114af" providerId="LiveId" clId="{72E13415-1492-40E4-ABB5-276640FC52D1}" dt="2021-01-31T21:08:18.562" v="40" actId="14861"/>
          <ac:picMkLst>
            <pc:docMk/>
            <pc:sldMk cId="2334373507" sldId="343"/>
            <ac:picMk id="6" creationId="{EB73D9F8-4E52-44FB-BAA0-EA7D45BCF4A4}"/>
          </ac:picMkLst>
        </pc:picChg>
      </pc:sldChg>
      <pc:sldChg chg="modSp mod">
        <pc:chgData name="matthias gabel" userId="70894d7457a114af" providerId="LiveId" clId="{72E13415-1492-40E4-ABB5-276640FC52D1}" dt="2021-01-31T21:07:38.264" v="35" actId="14861"/>
        <pc:sldMkLst>
          <pc:docMk/>
          <pc:sldMk cId="1069054268" sldId="344"/>
        </pc:sldMkLst>
        <pc:picChg chg="mod">
          <ac:chgData name="matthias gabel" userId="70894d7457a114af" providerId="LiveId" clId="{72E13415-1492-40E4-ABB5-276640FC52D1}" dt="2021-01-31T21:07:38.264" v="35" actId="14861"/>
          <ac:picMkLst>
            <pc:docMk/>
            <pc:sldMk cId="1069054268" sldId="344"/>
            <ac:picMk id="6" creationId="{3F074F5B-993B-4305-A6DB-32A931A92DD0}"/>
          </ac:picMkLst>
        </pc:picChg>
      </pc:sldChg>
      <pc:sldChg chg="modSp mod">
        <pc:chgData name="matthias gabel" userId="70894d7457a114af" providerId="LiveId" clId="{72E13415-1492-40E4-ABB5-276640FC52D1}" dt="2021-01-31T21:08:05.930" v="38" actId="14861"/>
        <pc:sldMkLst>
          <pc:docMk/>
          <pc:sldMk cId="369876770" sldId="349"/>
        </pc:sldMkLst>
        <pc:picChg chg="mod">
          <ac:chgData name="matthias gabel" userId="70894d7457a114af" providerId="LiveId" clId="{72E13415-1492-40E4-ABB5-276640FC52D1}" dt="2021-01-31T21:08:05.930" v="38" actId="14861"/>
          <ac:picMkLst>
            <pc:docMk/>
            <pc:sldMk cId="369876770" sldId="349"/>
            <ac:picMk id="6" creationId="{146664CC-7C51-4EB8-B13B-C2AEC30C4D67}"/>
          </ac:picMkLst>
        </pc:picChg>
      </pc:sldChg>
      <pc:sldChg chg="modTransition">
        <pc:chgData name="matthias gabel" userId="70894d7457a114af" providerId="LiveId" clId="{72E13415-1492-40E4-ABB5-276640FC52D1}" dt="2021-01-31T20:44:56.395" v="10"/>
        <pc:sldMkLst>
          <pc:docMk/>
          <pc:sldMk cId="3549612302" sldId="350"/>
        </pc:sldMkLst>
      </pc:sldChg>
      <pc:sldChg chg="modSp mod">
        <pc:chgData name="matthias gabel" userId="70894d7457a114af" providerId="LiveId" clId="{72E13415-1492-40E4-ABB5-276640FC52D1}" dt="2021-01-31T21:07:48.898" v="36" actId="14861"/>
        <pc:sldMkLst>
          <pc:docMk/>
          <pc:sldMk cId="1308501935" sldId="351"/>
        </pc:sldMkLst>
        <pc:picChg chg="mod">
          <ac:chgData name="matthias gabel" userId="70894d7457a114af" providerId="LiveId" clId="{72E13415-1492-40E4-ABB5-276640FC52D1}" dt="2021-01-31T21:07:48.898" v="36" actId="14861"/>
          <ac:picMkLst>
            <pc:docMk/>
            <pc:sldMk cId="1308501935" sldId="351"/>
            <ac:picMk id="9" creationId="{056AE033-2F63-41C5-8697-85A45F42EA61}"/>
          </ac:picMkLst>
        </pc:picChg>
      </pc:sldChg>
      <pc:sldChg chg="addSp delSp modSp mod">
        <pc:chgData name="matthias gabel" userId="70894d7457a114af" providerId="LiveId" clId="{72E13415-1492-40E4-ABB5-276640FC52D1}" dt="2021-01-31T20:48:55.666" v="28" actId="478"/>
        <pc:sldMkLst>
          <pc:docMk/>
          <pc:sldMk cId="1244746735" sldId="353"/>
        </pc:sldMkLst>
        <pc:graphicFrameChg chg="add del mod modGraphic">
          <ac:chgData name="matthias gabel" userId="70894d7457a114af" providerId="LiveId" clId="{72E13415-1492-40E4-ABB5-276640FC52D1}" dt="2021-01-31T20:47:08.202" v="22" actId="478"/>
          <ac:graphicFrameMkLst>
            <pc:docMk/>
            <pc:sldMk cId="1244746735" sldId="353"/>
            <ac:graphicFrameMk id="4" creationId="{090C34FA-92D6-4A51-8D75-777E30E91ED8}"/>
          </ac:graphicFrameMkLst>
        </pc:graphicFrameChg>
        <pc:graphicFrameChg chg="add del mod modGraphic">
          <ac:chgData name="matthias gabel" userId="70894d7457a114af" providerId="LiveId" clId="{72E13415-1492-40E4-ABB5-276640FC52D1}" dt="2021-01-31T20:48:55.666" v="28" actId="478"/>
          <ac:graphicFrameMkLst>
            <pc:docMk/>
            <pc:sldMk cId="1244746735" sldId="353"/>
            <ac:graphicFrameMk id="6" creationId="{4E1D4E48-7948-46AB-89D3-F5E867E91F7E}"/>
          </ac:graphicFrameMkLst>
        </pc:graphicFrameChg>
      </pc:sldChg>
      <pc:sldChg chg="modSp mod">
        <pc:chgData name="matthias gabel" userId="70894d7457a114af" providerId="LiveId" clId="{72E13415-1492-40E4-ABB5-276640FC52D1}" dt="2021-01-31T20:32:33.117" v="3" actId="207"/>
        <pc:sldMkLst>
          <pc:docMk/>
          <pc:sldMk cId="321524319" sldId="354"/>
        </pc:sldMkLst>
        <pc:spChg chg="mod">
          <ac:chgData name="matthias gabel" userId="70894d7457a114af" providerId="LiveId" clId="{72E13415-1492-40E4-ABB5-276640FC52D1}" dt="2021-01-31T20:32:33.117" v="3" actId="207"/>
          <ac:spMkLst>
            <pc:docMk/>
            <pc:sldMk cId="321524319" sldId="354"/>
            <ac:spMk id="4" creationId="{CD5B5CBA-B5E2-4007-83C6-701EA791F6CE}"/>
          </ac:spMkLst>
        </pc:spChg>
      </pc:sldChg>
      <pc:sldChg chg="modSp">
        <pc:chgData name="matthias gabel" userId="70894d7457a114af" providerId="LiveId" clId="{72E13415-1492-40E4-ABB5-276640FC52D1}" dt="2021-01-31T21:06:50.218" v="30" actId="14826"/>
        <pc:sldMkLst>
          <pc:docMk/>
          <pc:sldMk cId="1415077081" sldId="355"/>
        </pc:sldMkLst>
        <pc:picChg chg="mod">
          <ac:chgData name="matthias gabel" userId="70894d7457a114af" providerId="LiveId" clId="{72E13415-1492-40E4-ABB5-276640FC52D1}" dt="2021-01-31T21:06:50.218" v="30" actId="14826"/>
          <ac:picMkLst>
            <pc:docMk/>
            <pc:sldMk cId="1415077081" sldId="355"/>
            <ac:picMk id="7" creationId="{FB3BAD20-41BC-4710-80E3-7AD7F94E84E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2574A4-2569-43F2-8A8F-AF52DE1557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1827E65-C0C5-409A-919B-C026C524E02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Testen ist geil</a:t>
          </a:r>
          <a:endParaRPr lang="en-US" dirty="0"/>
        </a:p>
      </dgm:t>
    </dgm:pt>
    <dgm:pt modelId="{177C786E-F3FB-466B-A347-34A2406F15D0}" type="parTrans" cxnId="{3BB97B56-3396-415B-810F-B5754FFBE571}">
      <dgm:prSet/>
      <dgm:spPr/>
      <dgm:t>
        <a:bodyPr/>
        <a:lstStyle/>
        <a:p>
          <a:endParaRPr lang="en-US"/>
        </a:p>
      </dgm:t>
    </dgm:pt>
    <dgm:pt modelId="{D1BBED5C-17DB-4FC4-8A93-B5B4A4B41CC4}" type="sibTrans" cxnId="{3BB97B56-3396-415B-810F-B5754FFBE571}">
      <dgm:prSet/>
      <dgm:spPr/>
      <dgm:t>
        <a:bodyPr/>
        <a:lstStyle/>
        <a:p>
          <a:endParaRPr lang="en-US"/>
        </a:p>
      </dgm:t>
    </dgm:pt>
    <dgm:pt modelId="{0C748130-6C50-4E9C-9B9D-EBB55F2B857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Projektstrukturierung</a:t>
          </a:r>
          <a:endParaRPr lang="en-US" dirty="0"/>
        </a:p>
      </dgm:t>
    </dgm:pt>
    <dgm:pt modelId="{7335B69C-8F13-42F5-9BCF-A096B0EC4697}" type="parTrans" cxnId="{16AF4D30-4121-4A8A-9777-60333E99B68A}">
      <dgm:prSet/>
      <dgm:spPr/>
      <dgm:t>
        <a:bodyPr/>
        <a:lstStyle/>
        <a:p>
          <a:endParaRPr lang="en-US"/>
        </a:p>
      </dgm:t>
    </dgm:pt>
    <dgm:pt modelId="{1C546332-0367-4FE0-914B-949D59467819}" type="sibTrans" cxnId="{16AF4D30-4121-4A8A-9777-60333E99B68A}">
      <dgm:prSet/>
      <dgm:spPr/>
      <dgm:t>
        <a:bodyPr/>
        <a:lstStyle/>
        <a:p>
          <a:endParaRPr lang="en-US"/>
        </a:p>
      </dgm:t>
    </dgm:pt>
    <dgm:pt modelId="{AAA15778-CD81-4510-A322-8EF66B15FA6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noProof="0" dirty="0"/>
            <a:t>Feste Aufgabenverteilung</a:t>
          </a:r>
        </a:p>
      </dgm:t>
    </dgm:pt>
    <dgm:pt modelId="{96DB39D8-5168-4342-8FAE-497D0EDAE50F}" type="parTrans" cxnId="{DB4FC984-16F2-4E29-A903-C7DCCD001841}">
      <dgm:prSet/>
      <dgm:spPr/>
      <dgm:t>
        <a:bodyPr/>
        <a:lstStyle/>
        <a:p>
          <a:endParaRPr lang="en-US"/>
        </a:p>
      </dgm:t>
    </dgm:pt>
    <dgm:pt modelId="{BCD78DDB-CC53-4D5D-BA78-22967A514C8D}" type="sibTrans" cxnId="{DB4FC984-16F2-4E29-A903-C7DCCD001841}">
      <dgm:prSet/>
      <dgm:spPr/>
      <dgm:t>
        <a:bodyPr/>
        <a:lstStyle/>
        <a:p>
          <a:endParaRPr lang="en-US"/>
        </a:p>
      </dgm:t>
    </dgm:pt>
    <dgm:pt modelId="{E4BCEECE-3219-4C64-A15A-856770524F0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Objektstruktur ohne Anwendung</a:t>
          </a:r>
          <a:endParaRPr lang="en-US" dirty="0"/>
        </a:p>
      </dgm:t>
    </dgm:pt>
    <dgm:pt modelId="{865C3394-AF01-46F2-8371-DF2F0493DD9D}" type="parTrans" cxnId="{E403C5AD-2D5F-4EAF-B696-DEF1E90650E8}">
      <dgm:prSet/>
      <dgm:spPr/>
      <dgm:t>
        <a:bodyPr/>
        <a:lstStyle/>
        <a:p>
          <a:endParaRPr lang="en-US"/>
        </a:p>
      </dgm:t>
    </dgm:pt>
    <dgm:pt modelId="{D93B5C6A-AEAD-449F-BE02-C3F06A790568}" type="sibTrans" cxnId="{E403C5AD-2D5F-4EAF-B696-DEF1E90650E8}">
      <dgm:prSet/>
      <dgm:spPr/>
      <dgm:t>
        <a:bodyPr/>
        <a:lstStyle/>
        <a:p>
          <a:endParaRPr lang="en-US"/>
        </a:p>
      </dgm:t>
    </dgm:pt>
    <dgm:pt modelId="{073E80CD-0FE5-4166-A18F-6CB289CE889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Umgang mit </a:t>
          </a:r>
          <a:r>
            <a:rPr lang="de-DE" dirty="0" err="1"/>
            <a:t>Github</a:t>
          </a:r>
          <a:endParaRPr lang="en-US" dirty="0"/>
        </a:p>
      </dgm:t>
    </dgm:pt>
    <dgm:pt modelId="{095FD189-4F08-44E6-86C6-3C1AD4C432EC}" type="parTrans" cxnId="{031BDAC5-25DA-46E7-A7E5-7B3116D21399}">
      <dgm:prSet/>
      <dgm:spPr/>
      <dgm:t>
        <a:bodyPr/>
        <a:lstStyle/>
        <a:p>
          <a:endParaRPr lang="en-US"/>
        </a:p>
      </dgm:t>
    </dgm:pt>
    <dgm:pt modelId="{F857D121-305A-4D35-A230-414D6E8E21F6}" type="sibTrans" cxnId="{031BDAC5-25DA-46E7-A7E5-7B3116D21399}">
      <dgm:prSet/>
      <dgm:spPr/>
      <dgm:t>
        <a:bodyPr/>
        <a:lstStyle/>
        <a:p>
          <a:endParaRPr lang="en-US"/>
        </a:p>
      </dgm:t>
    </dgm:pt>
    <dgm:pt modelId="{29184B53-D74E-4E62-BDA6-FDA71F0722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Kleinigkeiten</a:t>
          </a:r>
          <a:r>
            <a:rPr lang="en-US" dirty="0"/>
            <a:t> </a:t>
          </a:r>
          <a:r>
            <a:rPr lang="en-US" dirty="0" err="1"/>
            <a:t>sind</a:t>
          </a:r>
          <a:r>
            <a:rPr lang="en-US" dirty="0"/>
            <a:t> </a:t>
          </a:r>
          <a:r>
            <a:rPr lang="en-US" dirty="0" err="1"/>
            <a:t>keine</a:t>
          </a:r>
          <a:r>
            <a:rPr lang="en-US" dirty="0"/>
            <a:t> </a:t>
          </a:r>
          <a:r>
            <a:rPr lang="en-US" dirty="0" err="1"/>
            <a:t>Kleinigkeiten</a:t>
          </a:r>
          <a:endParaRPr lang="en-US" dirty="0"/>
        </a:p>
      </dgm:t>
    </dgm:pt>
    <dgm:pt modelId="{95F51789-B27F-4941-85EB-3AE5C1BBE6D1}" type="parTrans" cxnId="{5CE5DA7C-DB37-4B5E-9593-3F86462C8359}">
      <dgm:prSet/>
      <dgm:spPr/>
      <dgm:t>
        <a:bodyPr/>
        <a:lstStyle/>
        <a:p>
          <a:endParaRPr lang="de-DE"/>
        </a:p>
      </dgm:t>
    </dgm:pt>
    <dgm:pt modelId="{CBFEBD64-BF67-426C-8659-EBA3A57FCE6C}" type="sibTrans" cxnId="{5CE5DA7C-DB37-4B5E-9593-3F86462C8359}">
      <dgm:prSet/>
      <dgm:spPr/>
      <dgm:t>
        <a:bodyPr/>
        <a:lstStyle/>
        <a:p>
          <a:endParaRPr lang="de-DE"/>
        </a:p>
      </dgm:t>
    </dgm:pt>
    <dgm:pt modelId="{9C681DDF-935C-454C-AAB7-126967FAA6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Grundlagen</a:t>
          </a:r>
          <a:r>
            <a:rPr lang="en-US" dirty="0"/>
            <a:t> Java</a:t>
          </a:r>
        </a:p>
      </dgm:t>
    </dgm:pt>
    <dgm:pt modelId="{81670F0D-1E48-40DC-B455-A3CE01A6D64C}" type="parTrans" cxnId="{4E7C35F4-0E3D-446E-83F9-58F9CAAF6A7D}">
      <dgm:prSet/>
      <dgm:spPr/>
      <dgm:t>
        <a:bodyPr/>
        <a:lstStyle/>
        <a:p>
          <a:endParaRPr lang="de-DE"/>
        </a:p>
      </dgm:t>
    </dgm:pt>
    <dgm:pt modelId="{9CBF5555-394F-41EB-BDA0-E85156037ED5}" type="sibTrans" cxnId="{4E7C35F4-0E3D-446E-83F9-58F9CAAF6A7D}">
      <dgm:prSet/>
      <dgm:spPr/>
      <dgm:t>
        <a:bodyPr/>
        <a:lstStyle/>
        <a:p>
          <a:endParaRPr lang="de-DE"/>
        </a:p>
      </dgm:t>
    </dgm:pt>
    <dgm:pt modelId="{7332999B-90B3-48AB-8B5F-3A08D9BE1C55}" type="pres">
      <dgm:prSet presAssocID="{8C2574A4-2569-43F2-8A8F-AF52DE155797}" presName="root" presStyleCnt="0">
        <dgm:presLayoutVars>
          <dgm:dir/>
          <dgm:resizeHandles val="exact"/>
        </dgm:presLayoutVars>
      </dgm:prSet>
      <dgm:spPr/>
    </dgm:pt>
    <dgm:pt modelId="{95FA0E80-4846-44C0-9590-369A618AD11D}" type="pres">
      <dgm:prSet presAssocID="{A1827E65-C0C5-409A-919B-C026C524E02C}" presName="compNode" presStyleCnt="0"/>
      <dgm:spPr/>
    </dgm:pt>
    <dgm:pt modelId="{B70B6874-2180-42A7-AF09-2FDD71A0BB2E}" type="pres">
      <dgm:prSet presAssocID="{A1827E65-C0C5-409A-919B-C026C524E02C}" presName="bgRect" presStyleLbl="bgShp" presStyleIdx="0" presStyleCnt="7"/>
      <dgm:spPr/>
    </dgm:pt>
    <dgm:pt modelId="{7683D545-EB43-441A-8F86-16AC6D3282B5}" type="pres">
      <dgm:prSet presAssocID="{A1827E65-C0C5-409A-919B-C026C524E02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7EE5608A-BB0F-417C-BF57-F473A3A295C0}" type="pres">
      <dgm:prSet presAssocID="{A1827E65-C0C5-409A-919B-C026C524E02C}" presName="spaceRect" presStyleCnt="0"/>
      <dgm:spPr/>
    </dgm:pt>
    <dgm:pt modelId="{0ED9468E-E030-4380-9C51-0FE6A07E8E66}" type="pres">
      <dgm:prSet presAssocID="{A1827E65-C0C5-409A-919B-C026C524E02C}" presName="parTx" presStyleLbl="revTx" presStyleIdx="0" presStyleCnt="7">
        <dgm:presLayoutVars>
          <dgm:chMax val="0"/>
          <dgm:chPref val="0"/>
        </dgm:presLayoutVars>
      </dgm:prSet>
      <dgm:spPr/>
    </dgm:pt>
    <dgm:pt modelId="{AC3C7B24-EA49-448E-9AA1-F287A3E304AF}" type="pres">
      <dgm:prSet presAssocID="{D1BBED5C-17DB-4FC4-8A93-B5B4A4B41CC4}" presName="sibTrans" presStyleCnt="0"/>
      <dgm:spPr/>
    </dgm:pt>
    <dgm:pt modelId="{8B345F44-9590-48C6-9E26-AF8E7FC9B5FB}" type="pres">
      <dgm:prSet presAssocID="{0C748130-6C50-4E9C-9B9D-EBB55F2B8572}" presName="compNode" presStyleCnt="0"/>
      <dgm:spPr/>
    </dgm:pt>
    <dgm:pt modelId="{FB798AA0-F695-42BE-B593-1D4ABAE01DB3}" type="pres">
      <dgm:prSet presAssocID="{0C748130-6C50-4E9C-9B9D-EBB55F2B8572}" presName="bgRect" presStyleLbl="bgShp" presStyleIdx="1" presStyleCnt="7"/>
      <dgm:spPr/>
    </dgm:pt>
    <dgm:pt modelId="{E69D188A-1069-4234-9DA0-E56EC1D557A9}" type="pres">
      <dgm:prSet presAssocID="{0C748130-6C50-4E9C-9B9D-EBB55F2B857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DA10B803-0260-480E-8659-E26EFBEAD674}" type="pres">
      <dgm:prSet presAssocID="{0C748130-6C50-4E9C-9B9D-EBB55F2B8572}" presName="spaceRect" presStyleCnt="0"/>
      <dgm:spPr/>
    </dgm:pt>
    <dgm:pt modelId="{A05AC2AD-66E7-4A2D-8C99-FE79B6CD1534}" type="pres">
      <dgm:prSet presAssocID="{0C748130-6C50-4E9C-9B9D-EBB55F2B8572}" presName="parTx" presStyleLbl="revTx" presStyleIdx="1" presStyleCnt="7">
        <dgm:presLayoutVars>
          <dgm:chMax val="0"/>
          <dgm:chPref val="0"/>
        </dgm:presLayoutVars>
      </dgm:prSet>
      <dgm:spPr/>
    </dgm:pt>
    <dgm:pt modelId="{74AF7131-1BD9-4021-A245-5021EA646AFC}" type="pres">
      <dgm:prSet presAssocID="{1C546332-0367-4FE0-914B-949D59467819}" presName="sibTrans" presStyleCnt="0"/>
      <dgm:spPr/>
    </dgm:pt>
    <dgm:pt modelId="{6F2C7CEA-AD21-4B5F-98D2-2D2A092F15E7}" type="pres">
      <dgm:prSet presAssocID="{AAA15778-CD81-4510-A322-8EF66B15FA6B}" presName="compNode" presStyleCnt="0"/>
      <dgm:spPr/>
    </dgm:pt>
    <dgm:pt modelId="{7F365214-4400-46E8-A9CF-C4BC280EDF7B}" type="pres">
      <dgm:prSet presAssocID="{AAA15778-CD81-4510-A322-8EF66B15FA6B}" presName="bgRect" presStyleLbl="bgShp" presStyleIdx="2" presStyleCnt="7"/>
      <dgm:spPr/>
    </dgm:pt>
    <dgm:pt modelId="{4F8A9AA9-0621-4889-9CDD-4AB92F49C3F6}" type="pres">
      <dgm:prSet presAssocID="{AAA15778-CD81-4510-A322-8EF66B15FA6B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A82556EE-AF06-4C23-BF87-AD45986FB233}" type="pres">
      <dgm:prSet presAssocID="{AAA15778-CD81-4510-A322-8EF66B15FA6B}" presName="spaceRect" presStyleCnt="0"/>
      <dgm:spPr/>
    </dgm:pt>
    <dgm:pt modelId="{6E572DC5-53B8-4A17-A10A-C47A9EB70897}" type="pres">
      <dgm:prSet presAssocID="{AAA15778-CD81-4510-A322-8EF66B15FA6B}" presName="parTx" presStyleLbl="revTx" presStyleIdx="2" presStyleCnt="7">
        <dgm:presLayoutVars>
          <dgm:chMax val="0"/>
          <dgm:chPref val="0"/>
        </dgm:presLayoutVars>
      </dgm:prSet>
      <dgm:spPr/>
    </dgm:pt>
    <dgm:pt modelId="{9031F879-56D6-42A9-964D-360EA9E27562}" type="pres">
      <dgm:prSet presAssocID="{BCD78DDB-CC53-4D5D-BA78-22967A514C8D}" presName="sibTrans" presStyleCnt="0"/>
      <dgm:spPr/>
    </dgm:pt>
    <dgm:pt modelId="{84F7AEE8-660F-4884-B5D6-BC647795F625}" type="pres">
      <dgm:prSet presAssocID="{E4BCEECE-3219-4C64-A15A-856770524F01}" presName="compNode" presStyleCnt="0"/>
      <dgm:spPr/>
    </dgm:pt>
    <dgm:pt modelId="{99C59341-AEFF-4280-9AF6-D42357D4A18E}" type="pres">
      <dgm:prSet presAssocID="{E4BCEECE-3219-4C64-A15A-856770524F01}" presName="bgRect" presStyleLbl="bgShp" presStyleIdx="3" presStyleCnt="7"/>
      <dgm:spPr/>
    </dgm:pt>
    <dgm:pt modelId="{FAD982E6-0A27-4B38-85D2-5A4E3770EB91}" type="pres">
      <dgm:prSet presAssocID="{E4BCEECE-3219-4C64-A15A-856770524F01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BBD90972-9C7B-4798-B926-346B7CFF95D6}" type="pres">
      <dgm:prSet presAssocID="{E4BCEECE-3219-4C64-A15A-856770524F01}" presName="spaceRect" presStyleCnt="0"/>
      <dgm:spPr/>
    </dgm:pt>
    <dgm:pt modelId="{7F66B26C-26D9-430C-AC3F-30A73127B72E}" type="pres">
      <dgm:prSet presAssocID="{E4BCEECE-3219-4C64-A15A-856770524F01}" presName="parTx" presStyleLbl="revTx" presStyleIdx="3" presStyleCnt="7">
        <dgm:presLayoutVars>
          <dgm:chMax val="0"/>
          <dgm:chPref val="0"/>
        </dgm:presLayoutVars>
      </dgm:prSet>
      <dgm:spPr/>
    </dgm:pt>
    <dgm:pt modelId="{E2AF0952-1A94-4AA8-B3E0-058BD103A8CD}" type="pres">
      <dgm:prSet presAssocID="{D93B5C6A-AEAD-449F-BE02-C3F06A790568}" presName="sibTrans" presStyleCnt="0"/>
      <dgm:spPr/>
    </dgm:pt>
    <dgm:pt modelId="{085FFCB4-C4C6-40AF-BF50-A4D49036058C}" type="pres">
      <dgm:prSet presAssocID="{073E80CD-0FE5-4166-A18F-6CB289CE889E}" presName="compNode" presStyleCnt="0"/>
      <dgm:spPr/>
    </dgm:pt>
    <dgm:pt modelId="{3CEE0C7E-F60C-443D-BA44-39E4989D5C47}" type="pres">
      <dgm:prSet presAssocID="{073E80CD-0FE5-4166-A18F-6CB289CE889E}" presName="bgRect" presStyleLbl="bgShp" presStyleIdx="4" presStyleCnt="7"/>
      <dgm:spPr/>
    </dgm:pt>
    <dgm:pt modelId="{4DA2D554-A4B8-4883-B3AE-EAB5A2AFCDA2}" type="pres">
      <dgm:prSet presAssocID="{073E80CD-0FE5-4166-A18F-6CB289CE889E}" presName="iconRect" presStyleLbl="node1" presStyleIdx="4" presStyleCnt="7" custScaleX="177770" custScaleY="177770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5C08356-7139-496D-AD67-B5396F22B0E4}" type="pres">
      <dgm:prSet presAssocID="{073E80CD-0FE5-4166-A18F-6CB289CE889E}" presName="spaceRect" presStyleCnt="0"/>
      <dgm:spPr/>
    </dgm:pt>
    <dgm:pt modelId="{7CD834DA-53A3-47E5-A6A4-08C278827B67}" type="pres">
      <dgm:prSet presAssocID="{073E80CD-0FE5-4166-A18F-6CB289CE889E}" presName="parTx" presStyleLbl="revTx" presStyleIdx="4" presStyleCnt="7">
        <dgm:presLayoutVars>
          <dgm:chMax val="0"/>
          <dgm:chPref val="0"/>
        </dgm:presLayoutVars>
      </dgm:prSet>
      <dgm:spPr/>
    </dgm:pt>
    <dgm:pt modelId="{CAEB2328-F2A8-4319-A12B-FEA1F612AC9F}" type="pres">
      <dgm:prSet presAssocID="{F857D121-305A-4D35-A230-414D6E8E21F6}" presName="sibTrans" presStyleCnt="0"/>
      <dgm:spPr/>
    </dgm:pt>
    <dgm:pt modelId="{899E79C8-F778-47AE-95B1-B1CEB4AA358D}" type="pres">
      <dgm:prSet presAssocID="{29184B53-D74E-4E62-BDA6-FDA71F07222C}" presName="compNode" presStyleCnt="0"/>
      <dgm:spPr/>
    </dgm:pt>
    <dgm:pt modelId="{00C7E7A3-5407-40FA-BC62-3425DF6670C6}" type="pres">
      <dgm:prSet presAssocID="{29184B53-D74E-4E62-BDA6-FDA71F07222C}" presName="bgRect" presStyleLbl="bgShp" presStyleIdx="5" presStyleCnt="7"/>
      <dgm:spPr/>
    </dgm:pt>
    <dgm:pt modelId="{6435A170-6DEC-44B3-9FCB-E1D1F050849A}" type="pres">
      <dgm:prSet presAssocID="{29184B53-D74E-4E62-BDA6-FDA71F07222C}" presName="iconRect" presStyleLbl="node1" presStyleIdx="5" presStyleCnt="7"/>
      <dgm:spPr>
        <a:blipFill>
          <a:blip xmlns:r="http://schemas.openxmlformats.org/officeDocument/2006/relationships"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18962AE-9282-4662-B97C-4144DB15CBF9}" type="pres">
      <dgm:prSet presAssocID="{29184B53-D74E-4E62-BDA6-FDA71F07222C}" presName="spaceRect" presStyleCnt="0"/>
      <dgm:spPr/>
    </dgm:pt>
    <dgm:pt modelId="{15B28320-66AD-4668-B22D-A22C9F7CB626}" type="pres">
      <dgm:prSet presAssocID="{29184B53-D74E-4E62-BDA6-FDA71F07222C}" presName="parTx" presStyleLbl="revTx" presStyleIdx="5" presStyleCnt="7">
        <dgm:presLayoutVars>
          <dgm:chMax val="0"/>
          <dgm:chPref val="0"/>
        </dgm:presLayoutVars>
      </dgm:prSet>
      <dgm:spPr/>
    </dgm:pt>
    <dgm:pt modelId="{16E1CDA2-91D9-4424-A6F9-7D4B6A3DBA49}" type="pres">
      <dgm:prSet presAssocID="{CBFEBD64-BF67-426C-8659-EBA3A57FCE6C}" presName="sibTrans" presStyleCnt="0"/>
      <dgm:spPr/>
    </dgm:pt>
    <dgm:pt modelId="{1865F2A1-6D89-48CE-9258-1FDFF3D77CB5}" type="pres">
      <dgm:prSet presAssocID="{9C681DDF-935C-454C-AAB7-126967FAA666}" presName="compNode" presStyleCnt="0"/>
      <dgm:spPr/>
    </dgm:pt>
    <dgm:pt modelId="{25EFF5E3-B96A-46B0-B3F2-104093A0D7F1}" type="pres">
      <dgm:prSet presAssocID="{9C681DDF-935C-454C-AAB7-126967FAA666}" presName="bgRect" presStyleLbl="bgShp" presStyleIdx="6" presStyleCnt="7"/>
      <dgm:spPr/>
    </dgm:pt>
    <dgm:pt modelId="{916AEDA5-33B3-4A45-BA01-220CEFD8C56A}" type="pres">
      <dgm:prSet presAssocID="{9C681DDF-935C-454C-AAB7-126967FAA666}" presName="iconRect" presStyleLbl="node1" presStyleIdx="6" presStyleCnt="7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C1114EA-B684-4CA3-B837-274FEEBFC3BE}" type="pres">
      <dgm:prSet presAssocID="{9C681DDF-935C-454C-AAB7-126967FAA666}" presName="spaceRect" presStyleCnt="0"/>
      <dgm:spPr/>
    </dgm:pt>
    <dgm:pt modelId="{83348514-E631-4C70-B486-F85D3945778A}" type="pres">
      <dgm:prSet presAssocID="{9C681DDF-935C-454C-AAB7-126967FAA666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FB68761F-132B-4C77-9E12-2228D00534A4}" type="presOf" srcId="{8C2574A4-2569-43F2-8A8F-AF52DE155797}" destId="{7332999B-90B3-48AB-8B5F-3A08D9BE1C55}" srcOrd="0" destOrd="0" presId="urn:microsoft.com/office/officeart/2018/2/layout/IconVerticalSolidList"/>
    <dgm:cxn modelId="{16AF4D30-4121-4A8A-9777-60333E99B68A}" srcId="{8C2574A4-2569-43F2-8A8F-AF52DE155797}" destId="{0C748130-6C50-4E9C-9B9D-EBB55F2B8572}" srcOrd="1" destOrd="0" parTransId="{7335B69C-8F13-42F5-9BCF-A096B0EC4697}" sibTransId="{1C546332-0367-4FE0-914B-949D59467819}"/>
    <dgm:cxn modelId="{92881B3C-9006-43EC-8F23-717966EF1AD7}" type="presOf" srcId="{0C748130-6C50-4E9C-9B9D-EBB55F2B8572}" destId="{A05AC2AD-66E7-4A2D-8C99-FE79B6CD1534}" srcOrd="0" destOrd="0" presId="urn:microsoft.com/office/officeart/2018/2/layout/IconVerticalSolidList"/>
    <dgm:cxn modelId="{88971242-3BF9-4730-98FB-59405E5EDA30}" type="presOf" srcId="{9C681DDF-935C-454C-AAB7-126967FAA666}" destId="{83348514-E631-4C70-B486-F85D3945778A}" srcOrd="0" destOrd="0" presId="urn:microsoft.com/office/officeart/2018/2/layout/IconVerticalSolidList"/>
    <dgm:cxn modelId="{3BB97B56-3396-415B-810F-B5754FFBE571}" srcId="{8C2574A4-2569-43F2-8A8F-AF52DE155797}" destId="{A1827E65-C0C5-409A-919B-C026C524E02C}" srcOrd="0" destOrd="0" parTransId="{177C786E-F3FB-466B-A347-34A2406F15D0}" sibTransId="{D1BBED5C-17DB-4FC4-8A93-B5B4A4B41CC4}"/>
    <dgm:cxn modelId="{14FFDC58-0F04-4DA4-AF9A-8AAC51EAC456}" type="presOf" srcId="{A1827E65-C0C5-409A-919B-C026C524E02C}" destId="{0ED9468E-E030-4380-9C51-0FE6A07E8E66}" srcOrd="0" destOrd="0" presId="urn:microsoft.com/office/officeart/2018/2/layout/IconVerticalSolidList"/>
    <dgm:cxn modelId="{92E1A27B-DF59-413A-9D6D-9424668B7B8C}" type="presOf" srcId="{E4BCEECE-3219-4C64-A15A-856770524F01}" destId="{7F66B26C-26D9-430C-AC3F-30A73127B72E}" srcOrd="0" destOrd="0" presId="urn:microsoft.com/office/officeart/2018/2/layout/IconVerticalSolidList"/>
    <dgm:cxn modelId="{5CE5DA7C-DB37-4B5E-9593-3F86462C8359}" srcId="{8C2574A4-2569-43F2-8A8F-AF52DE155797}" destId="{29184B53-D74E-4E62-BDA6-FDA71F07222C}" srcOrd="5" destOrd="0" parTransId="{95F51789-B27F-4941-85EB-3AE5C1BBE6D1}" sibTransId="{CBFEBD64-BF67-426C-8659-EBA3A57FCE6C}"/>
    <dgm:cxn modelId="{DB4FC984-16F2-4E29-A903-C7DCCD001841}" srcId="{8C2574A4-2569-43F2-8A8F-AF52DE155797}" destId="{AAA15778-CD81-4510-A322-8EF66B15FA6B}" srcOrd="2" destOrd="0" parTransId="{96DB39D8-5168-4342-8FAE-497D0EDAE50F}" sibTransId="{BCD78DDB-CC53-4D5D-BA78-22967A514C8D}"/>
    <dgm:cxn modelId="{5651F687-5772-4B98-A40E-BA727CDDB7D3}" type="presOf" srcId="{29184B53-D74E-4E62-BDA6-FDA71F07222C}" destId="{15B28320-66AD-4668-B22D-A22C9F7CB626}" srcOrd="0" destOrd="0" presId="urn:microsoft.com/office/officeart/2018/2/layout/IconVerticalSolidList"/>
    <dgm:cxn modelId="{E403C5AD-2D5F-4EAF-B696-DEF1E90650E8}" srcId="{8C2574A4-2569-43F2-8A8F-AF52DE155797}" destId="{E4BCEECE-3219-4C64-A15A-856770524F01}" srcOrd="3" destOrd="0" parTransId="{865C3394-AF01-46F2-8371-DF2F0493DD9D}" sibTransId="{D93B5C6A-AEAD-449F-BE02-C3F06A790568}"/>
    <dgm:cxn modelId="{031BDAC5-25DA-46E7-A7E5-7B3116D21399}" srcId="{8C2574A4-2569-43F2-8A8F-AF52DE155797}" destId="{073E80CD-0FE5-4166-A18F-6CB289CE889E}" srcOrd="4" destOrd="0" parTransId="{095FD189-4F08-44E6-86C6-3C1AD4C432EC}" sibTransId="{F857D121-305A-4D35-A230-414D6E8E21F6}"/>
    <dgm:cxn modelId="{2297B4DE-98DF-489E-AB4C-BEA67E72F51B}" type="presOf" srcId="{AAA15778-CD81-4510-A322-8EF66B15FA6B}" destId="{6E572DC5-53B8-4A17-A10A-C47A9EB70897}" srcOrd="0" destOrd="0" presId="urn:microsoft.com/office/officeart/2018/2/layout/IconVerticalSolidList"/>
    <dgm:cxn modelId="{30E451EC-4357-429A-99E0-E3504C29DC73}" type="presOf" srcId="{073E80CD-0FE5-4166-A18F-6CB289CE889E}" destId="{7CD834DA-53A3-47E5-A6A4-08C278827B67}" srcOrd="0" destOrd="0" presId="urn:microsoft.com/office/officeart/2018/2/layout/IconVerticalSolidList"/>
    <dgm:cxn modelId="{4E7C35F4-0E3D-446E-83F9-58F9CAAF6A7D}" srcId="{8C2574A4-2569-43F2-8A8F-AF52DE155797}" destId="{9C681DDF-935C-454C-AAB7-126967FAA666}" srcOrd="6" destOrd="0" parTransId="{81670F0D-1E48-40DC-B455-A3CE01A6D64C}" sibTransId="{9CBF5555-394F-41EB-BDA0-E85156037ED5}"/>
    <dgm:cxn modelId="{3134434A-AA8E-44E5-B6AA-F0F12683CBAA}" type="presParOf" srcId="{7332999B-90B3-48AB-8B5F-3A08D9BE1C55}" destId="{95FA0E80-4846-44C0-9590-369A618AD11D}" srcOrd="0" destOrd="0" presId="urn:microsoft.com/office/officeart/2018/2/layout/IconVerticalSolidList"/>
    <dgm:cxn modelId="{F923103E-E210-401B-8E69-F0D32CF487CA}" type="presParOf" srcId="{95FA0E80-4846-44C0-9590-369A618AD11D}" destId="{B70B6874-2180-42A7-AF09-2FDD71A0BB2E}" srcOrd="0" destOrd="0" presId="urn:microsoft.com/office/officeart/2018/2/layout/IconVerticalSolidList"/>
    <dgm:cxn modelId="{039AAF1D-EC87-468E-A0E3-9A72CFDF3FDD}" type="presParOf" srcId="{95FA0E80-4846-44C0-9590-369A618AD11D}" destId="{7683D545-EB43-441A-8F86-16AC6D3282B5}" srcOrd="1" destOrd="0" presId="urn:microsoft.com/office/officeart/2018/2/layout/IconVerticalSolidList"/>
    <dgm:cxn modelId="{ECDF5B8E-C5F4-4760-A3F3-F49CD8FA5E6D}" type="presParOf" srcId="{95FA0E80-4846-44C0-9590-369A618AD11D}" destId="{7EE5608A-BB0F-417C-BF57-F473A3A295C0}" srcOrd="2" destOrd="0" presId="urn:microsoft.com/office/officeart/2018/2/layout/IconVerticalSolidList"/>
    <dgm:cxn modelId="{2411D849-2776-421B-8FE2-20A23EA98242}" type="presParOf" srcId="{95FA0E80-4846-44C0-9590-369A618AD11D}" destId="{0ED9468E-E030-4380-9C51-0FE6A07E8E66}" srcOrd="3" destOrd="0" presId="urn:microsoft.com/office/officeart/2018/2/layout/IconVerticalSolidList"/>
    <dgm:cxn modelId="{A2AEE6D3-B5C3-4186-9F46-47EFDFD7731D}" type="presParOf" srcId="{7332999B-90B3-48AB-8B5F-3A08D9BE1C55}" destId="{AC3C7B24-EA49-448E-9AA1-F287A3E304AF}" srcOrd="1" destOrd="0" presId="urn:microsoft.com/office/officeart/2018/2/layout/IconVerticalSolidList"/>
    <dgm:cxn modelId="{26A0F574-BB38-4123-80E3-3EAB1CAA4ABD}" type="presParOf" srcId="{7332999B-90B3-48AB-8B5F-3A08D9BE1C55}" destId="{8B345F44-9590-48C6-9E26-AF8E7FC9B5FB}" srcOrd="2" destOrd="0" presId="urn:microsoft.com/office/officeart/2018/2/layout/IconVerticalSolidList"/>
    <dgm:cxn modelId="{B7D89E76-E02F-4044-A2FA-44FDD24F8645}" type="presParOf" srcId="{8B345F44-9590-48C6-9E26-AF8E7FC9B5FB}" destId="{FB798AA0-F695-42BE-B593-1D4ABAE01DB3}" srcOrd="0" destOrd="0" presId="urn:microsoft.com/office/officeart/2018/2/layout/IconVerticalSolidList"/>
    <dgm:cxn modelId="{00DC387F-D5ED-4F08-9A14-F92CD29A1769}" type="presParOf" srcId="{8B345F44-9590-48C6-9E26-AF8E7FC9B5FB}" destId="{E69D188A-1069-4234-9DA0-E56EC1D557A9}" srcOrd="1" destOrd="0" presId="urn:microsoft.com/office/officeart/2018/2/layout/IconVerticalSolidList"/>
    <dgm:cxn modelId="{09C4AB53-8BFD-4131-82B4-952AE8EFDAED}" type="presParOf" srcId="{8B345F44-9590-48C6-9E26-AF8E7FC9B5FB}" destId="{DA10B803-0260-480E-8659-E26EFBEAD674}" srcOrd="2" destOrd="0" presId="urn:microsoft.com/office/officeart/2018/2/layout/IconVerticalSolidList"/>
    <dgm:cxn modelId="{A8479209-D409-4663-9D93-2459CD2B7603}" type="presParOf" srcId="{8B345F44-9590-48C6-9E26-AF8E7FC9B5FB}" destId="{A05AC2AD-66E7-4A2D-8C99-FE79B6CD1534}" srcOrd="3" destOrd="0" presId="urn:microsoft.com/office/officeart/2018/2/layout/IconVerticalSolidList"/>
    <dgm:cxn modelId="{7556A874-2314-4391-A026-BC086520911D}" type="presParOf" srcId="{7332999B-90B3-48AB-8B5F-3A08D9BE1C55}" destId="{74AF7131-1BD9-4021-A245-5021EA646AFC}" srcOrd="3" destOrd="0" presId="urn:microsoft.com/office/officeart/2018/2/layout/IconVerticalSolidList"/>
    <dgm:cxn modelId="{F0FB0B26-D925-4557-B0B7-7E324D751A36}" type="presParOf" srcId="{7332999B-90B3-48AB-8B5F-3A08D9BE1C55}" destId="{6F2C7CEA-AD21-4B5F-98D2-2D2A092F15E7}" srcOrd="4" destOrd="0" presId="urn:microsoft.com/office/officeart/2018/2/layout/IconVerticalSolidList"/>
    <dgm:cxn modelId="{DFEB9B17-EE00-4968-8F3C-44501D34AB25}" type="presParOf" srcId="{6F2C7CEA-AD21-4B5F-98D2-2D2A092F15E7}" destId="{7F365214-4400-46E8-A9CF-C4BC280EDF7B}" srcOrd="0" destOrd="0" presId="urn:microsoft.com/office/officeart/2018/2/layout/IconVerticalSolidList"/>
    <dgm:cxn modelId="{95018A61-AD8B-4413-A9BC-463E8FC1A165}" type="presParOf" srcId="{6F2C7CEA-AD21-4B5F-98D2-2D2A092F15E7}" destId="{4F8A9AA9-0621-4889-9CDD-4AB92F49C3F6}" srcOrd="1" destOrd="0" presId="urn:microsoft.com/office/officeart/2018/2/layout/IconVerticalSolidList"/>
    <dgm:cxn modelId="{36A7F5E0-B63B-4DEB-90A6-C478584D6CCA}" type="presParOf" srcId="{6F2C7CEA-AD21-4B5F-98D2-2D2A092F15E7}" destId="{A82556EE-AF06-4C23-BF87-AD45986FB233}" srcOrd="2" destOrd="0" presId="urn:microsoft.com/office/officeart/2018/2/layout/IconVerticalSolidList"/>
    <dgm:cxn modelId="{1A15237E-1F6B-43B7-8EE6-F9B7BD502EF2}" type="presParOf" srcId="{6F2C7CEA-AD21-4B5F-98D2-2D2A092F15E7}" destId="{6E572DC5-53B8-4A17-A10A-C47A9EB70897}" srcOrd="3" destOrd="0" presId="urn:microsoft.com/office/officeart/2018/2/layout/IconVerticalSolidList"/>
    <dgm:cxn modelId="{DCC67E38-BA0D-4B6F-A029-0D57C04FE03D}" type="presParOf" srcId="{7332999B-90B3-48AB-8B5F-3A08D9BE1C55}" destId="{9031F879-56D6-42A9-964D-360EA9E27562}" srcOrd="5" destOrd="0" presId="urn:microsoft.com/office/officeart/2018/2/layout/IconVerticalSolidList"/>
    <dgm:cxn modelId="{56641DCE-B0AC-45B8-9CAB-44070636E3E5}" type="presParOf" srcId="{7332999B-90B3-48AB-8B5F-3A08D9BE1C55}" destId="{84F7AEE8-660F-4884-B5D6-BC647795F625}" srcOrd="6" destOrd="0" presId="urn:microsoft.com/office/officeart/2018/2/layout/IconVerticalSolidList"/>
    <dgm:cxn modelId="{26445742-3BA3-4A5E-A980-A203A5E54085}" type="presParOf" srcId="{84F7AEE8-660F-4884-B5D6-BC647795F625}" destId="{99C59341-AEFF-4280-9AF6-D42357D4A18E}" srcOrd="0" destOrd="0" presId="urn:microsoft.com/office/officeart/2018/2/layout/IconVerticalSolidList"/>
    <dgm:cxn modelId="{262E6B46-F177-4254-B01C-EA83C5EF1604}" type="presParOf" srcId="{84F7AEE8-660F-4884-B5D6-BC647795F625}" destId="{FAD982E6-0A27-4B38-85D2-5A4E3770EB91}" srcOrd="1" destOrd="0" presId="urn:microsoft.com/office/officeart/2018/2/layout/IconVerticalSolidList"/>
    <dgm:cxn modelId="{8844F7B0-CB0C-4C38-A9BC-62A8DF9A68BF}" type="presParOf" srcId="{84F7AEE8-660F-4884-B5D6-BC647795F625}" destId="{BBD90972-9C7B-4798-B926-346B7CFF95D6}" srcOrd="2" destOrd="0" presId="urn:microsoft.com/office/officeart/2018/2/layout/IconVerticalSolidList"/>
    <dgm:cxn modelId="{4E263DE3-ADFE-4275-96A6-8C10D0118732}" type="presParOf" srcId="{84F7AEE8-660F-4884-B5D6-BC647795F625}" destId="{7F66B26C-26D9-430C-AC3F-30A73127B72E}" srcOrd="3" destOrd="0" presId="urn:microsoft.com/office/officeart/2018/2/layout/IconVerticalSolidList"/>
    <dgm:cxn modelId="{33B2524F-B39A-4A00-9951-232988DDA705}" type="presParOf" srcId="{7332999B-90B3-48AB-8B5F-3A08D9BE1C55}" destId="{E2AF0952-1A94-4AA8-B3E0-058BD103A8CD}" srcOrd="7" destOrd="0" presId="urn:microsoft.com/office/officeart/2018/2/layout/IconVerticalSolidList"/>
    <dgm:cxn modelId="{2562CBE6-6308-422E-97B8-A69D4D2E19F7}" type="presParOf" srcId="{7332999B-90B3-48AB-8B5F-3A08D9BE1C55}" destId="{085FFCB4-C4C6-40AF-BF50-A4D49036058C}" srcOrd="8" destOrd="0" presId="urn:microsoft.com/office/officeart/2018/2/layout/IconVerticalSolidList"/>
    <dgm:cxn modelId="{C67383D0-CD42-42D7-AEC8-01F8A9380A21}" type="presParOf" srcId="{085FFCB4-C4C6-40AF-BF50-A4D49036058C}" destId="{3CEE0C7E-F60C-443D-BA44-39E4989D5C47}" srcOrd="0" destOrd="0" presId="urn:microsoft.com/office/officeart/2018/2/layout/IconVerticalSolidList"/>
    <dgm:cxn modelId="{E3C66FE7-4773-4531-A0C5-BC261ACD9C2F}" type="presParOf" srcId="{085FFCB4-C4C6-40AF-BF50-A4D49036058C}" destId="{4DA2D554-A4B8-4883-B3AE-EAB5A2AFCDA2}" srcOrd="1" destOrd="0" presId="urn:microsoft.com/office/officeart/2018/2/layout/IconVerticalSolidList"/>
    <dgm:cxn modelId="{461CDF7D-89D3-4E6F-9B81-08313461C6AD}" type="presParOf" srcId="{085FFCB4-C4C6-40AF-BF50-A4D49036058C}" destId="{C5C08356-7139-496D-AD67-B5396F22B0E4}" srcOrd="2" destOrd="0" presId="urn:microsoft.com/office/officeart/2018/2/layout/IconVerticalSolidList"/>
    <dgm:cxn modelId="{F9F881FF-B946-4206-9F34-0B41493B8DF7}" type="presParOf" srcId="{085FFCB4-C4C6-40AF-BF50-A4D49036058C}" destId="{7CD834DA-53A3-47E5-A6A4-08C278827B67}" srcOrd="3" destOrd="0" presId="urn:microsoft.com/office/officeart/2018/2/layout/IconVerticalSolidList"/>
    <dgm:cxn modelId="{B34271C2-84A9-480D-AE47-F751B2A7A5F8}" type="presParOf" srcId="{7332999B-90B3-48AB-8B5F-3A08D9BE1C55}" destId="{CAEB2328-F2A8-4319-A12B-FEA1F612AC9F}" srcOrd="9" destOrd="0" presId="urn:microsoft.com/office/officeart/2018/2/layout/IconVerticalSolidList"/>
    <dgm:cxn modelId="{7F3793CC-4582-498E-8459-78AE8DE1E7F6}" type="presParOf" srcId="{7332999B-90B3-48AB-8B5F-3A08D9BE1C55}" destId="{899E79C8-F778-47AE-95B1-B1CEB4AA358D}" srcOrd="10" destOrd="0" presId="urn:microsoft.com/office/officeart/2018/2/layout/IconVerticalSolidList"/>
    <dgm:cxn modelId="{B41F3347-DC81-42F4-9586-0042EAFEC4BC}" type="presParOf" srcId="{899E79C8-F778-47AE-95B1-B1CEB4AA358D}" destId="{00C7E7A3-5407-40FA-BC62-3425DF6670C6}" srcOrd="0" destOrd="0" presId="urn:microsoft.com/office/officeart/2018/2/layout/IconVerticalSolidList"/>
    <dgm:cxn modelId="{51F11E3E-F188-4431-BE9F-49E5A0A9BFD2}" type="presParOf" srcId="{899E79C8-F778-47AE-95B1-B1CEB4AA358D}" destId="{6435A170-6DEC-44B3-9FCB-E1D1F050849A}" srcOrd="1" destOrd="0" presId="urn:microsoft.com/office/officeart/2018/2/layout/IconVerticalSolidList"/>
    <dgm:cxn modelId="{D301B48C-B05F-4F3A-BB7A-0B4E40B207E4}" type="presParOf" srcId="{899E79C8-F778-47AE-95B1-B1CEB4AA358D}" destId="{F18962AE-9282-4662-B97C-4144DB15CBF9}" srcOrd="2" destOrd="0" presId="urn:microsoft.com/office/officeart/2018/2/layout/IconVerticalSolidList"/>
    <dgm:cxn modelId="{6377BEE3-39D4-46F8-AB74-A4092D95654C}" type="presParOf" srcId="{899E79C8-F778-47AE-95B1-B1CEB4AA358D}" destId="{15B28320-66AD-4668-B22D-A22C9F7CB626}" srcOrd="3" destOrd="0" presId="urn:microsoft.com/office/officeart/2018/2/layout/IconVerticalSolidList"/>
    <dgm:cxn modelId="{C90F248A-9FCA-434C-9B46-84CCB40B6C1E}" type="presParOf" srcId="{7332999B-90B3-48AB-8B5F-3A08D9BE1C55}" destId="{16E1CDA2-91D9-4424-A6F9-7D4B6A3DBA49}" srcOrd="11" destOrd="0" presId="urn:microsoft.com/office/officeart/2018/2/layout/IconVerticalSolidList"/>
    <dgm:cxn modelId="{C7E5D8A5-57D7-4EC7-90C4-630B3ACB183D}" type="presParOf" srcId="{7332999B-90B3-48AB-8B5F-3A08D9BE1C55}" destId="{1865F2A1-6D89-48CE-9258-1FDFF3D77CB5}" srcOrd="12" destOrd="0" presId="urn:microsoft.com/office/officeart/2018/2/layout/IconVerticalSolidList"/>
    <dgm:cxn modelId="{B43CD4C0-C695-434A-A513-06634675BEAA}" type="presParOf" srcId="{1865F2A1-6D89-48CE-9258-1FDFF3D77CB5}" destId="{25EFF5E3-B96A-46B0-B3F2-104093A0D7F1}" srcOrd="0" destOrd="0" presId="urn:microsoft.com/office/officeart/2018/2/layout/IconVerticalSolidList"/>
    <dgm:cxn modelId="{401D198C-FE7D-46F7-BA3B-340ADB0DDCA7}" type="presParOf" srcId="{1865F2A1-6D89-48CE-9258-1FDFF3D77CB5}" destId="{916AEDA5-33B3-4A45-BA01-220CEFD8C56A}" srcOrd="1" destOrd="0" presId="urn:microsoft.com/office/officeart/2018/2/layout/IconVerticalSolidList"/>
    <dgm:cxn modelId="{D9192A19-187A-4801-B0E1-463E2C6822C0}" type="presParOf" srcId="{1865F2A1-6D89-48CE-9258-1FDFF3D77CB5}" destId="{3C1114EA-B684-4CA3-B837-274FEEBFC3BE}" srcOrd="2" destOrd="0" presId="urn:microsoft.com/office/officeart/2018/2/layout/IconVerticalSolidList"/>
    <dgm:cxn modelId="{F0C64FF9-4600-4CFC-A363-6B2726F223FF}" type="presParOf" srcId="{1865F2A1-6D89-48CE-9258-1FDFF3D77CB5}" destId="{83348514-E631-4C70-B486-F85D394577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0B6874-2180-42A7-AF09-2FDD71A0BB2E}">
      <dsp:nvSpPr>
        <dsp:cNvPr id="0" name=""/>
        <dsp:cNvSpPr/>
      </dsp:nvSpPr>
      <dsp:spPr>
        <a:xfrm>
          <a:off x="0" y="449"/>
          <a:ext cx="6830433" cy="619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3D545-EB43-441A-8F86-16AC6D3282B5}">
      <dsp:nvSpPr>
        <dsp:cNvPr id="0" name=""/>
        <dsp:cNvSpPr/>
      </dsp:nvSpPr>
      <dsp:spPr>
        <a:xfrm>
          <a:off x="187332" y="139787"/>
          <a:ext cx="340603" cy="3406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9468E-E030-4380-9C51-0FE6A07E8E66}">
      <dsp:nvSpPr>
        <dsp:cNvPr id="0" name=""/>
        <dsp:cNvSpPr/>
      </dsp:nvSpPr>
      <dsp:spPr>
        <a:xfrm>
          <a:off x="715268" y="449"/>
          <a:ext cx="6115164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Testen ist geil</a:t>
          </a:r>
          <a:endParaRPr lang="en-US" sz="1600" kern="1200" dirty="0"/>
        </a:p>
      </dsp:txBody>
      <dsp:txXfrm>
        <a:off x="715268" y="449"/>
        <a:ext cx="6115164" cy="619279"/>
      </dsp:txXfrm>
    </dsp:sp>
    <dsp:sp modelId="{FB798AA0-F695-42BE-B593-1D4ABAE01DB3}">
      <dsp:nvSpPr>
        <dsp:cNvPr id="0" name=""/>
        <dsp:cNvSpPr/>
      </dsp:nvSpPr>
      <dsp:spPr>
        <a:xfrm>
          <a:off x="0" y="774549"/>
          <a:ext cx="6830433" cy="619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D188A-1069-4234-9DA0-E56EC1D557A9}">
      <dsp:nvSpPr>
        <dsp:cNvPr id="0" name=""/>
        <dsp:cNvSpPr/>
      </dsp:nvSpPr>
      <dsp:spPr>
        <a:xfrm>
          <a:off x="187332" y="913887"/>
          <a:ext cx="340603" cy="3406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AC2AD-66E7-4A2D-8C99-FE79B6CD1534}">
      <dsp:nvSpPr>
        <dsp:cNvPr id="0" name=""/>
        <dsp:cNvSpPr/>
      </dsp:nvSpPr>
      <dsp:spPr>
        <a:xfrm>
          <a:off x="715268" y="774549"/>
          <a:ext cx="6115164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Projektstrukturierung</a:t>
          </a:r>
          <a:endParaRPr lang="en-US" sz="1600" kern="1200" dirty="0"/>
        </a:p>
      </dsp:txBody>
      <dsp:txXfrm>
        <a:off x="715268" y="774549"/>
        <a:ext cx="6115164" cy="619279"/>
      </dsp:txXfrm>
    </dsp:sp>
    <dsp:sp modelId="{7F365214-4400-46E8-A9CF-C4BC280EDF7B}">
      <dsp:nvSpPr>
        <dsp:cNvPr id="0" name=""/>
        <dsp:cNvSpPr/>
      </dsp:nvSpPr>
      <dsp:spPr>
        <a:xfrm>
          <a:off x="0" y="1548649"/>
          <a:ext cx="6830433" cy="619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A9AA9-0621-4889-9CDD-4AB92F49C3F6}">
      <dsp:nvSpPr>
        <dsp:cNvPr id="0" name=""/>
        <dsp:cNvSpPr/>
      </dsp:nvSpPr>
      <dsp:spPr>
        <a:xfrm>
          <a:off x="187332" y="1687987"/>
          <a:ext cx="340603" cy="3406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72DC5-53B8-4A17-A10A-C47A9EB70897}">
      <dsp:nvSpPr>
        <dsp:cNvPr id="0" name=""/>
        <dsp:cNvSpPr/>
      </dsp:nvSpPr>
      <dsp:spPr>
        <a:xfrm>
          <a:off x="715268" y="1548649"/>
          <a:ext cx="6115164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 dirty="0"/>
            <a:t>Feste Aufgabenverteilung</a:t>
          </a:r>
        </a:p>
      </dsp:txBody>
      <dsp:txXfrm>
        <a:off x="715268" y="1548649"/>
        <a:ext cx="6115164" cy="619279"/>
      </dsp:txXfrm>
    </dsp:sp>
    <dsp:sp modelId="{99C59341-AEFF-4280-9AF6-D42357D4A18E}">
      <dsp:nvSpPr>
        <dsp:cNvPr id="0" name=""/>
        <dsp:cNvSpPr/>
      </dsp:nvSpPr>
      <dsp:spPr>
        <a:xfrm>
          <a:off x="0" y="2322749"/>
          <a:ext cx="6830433" cy="619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982E6-0A27-4B38-85D2-5A4E3770EB91}">
      <dsp:nvSpPr>
        <dsp:cNvPr id="0" name=""/>
        <dsp:cNvSpPr/>
      </dsp:nvSpPr>
      <dsp:spPr>
        <a:xfrm>
          <a:off x="187332" y="2462087"/>
          <a:ext cx="340603" cy="3406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6B26C-26D9-430C-AC3F-30A73127B72E}">
      <dsp:nvSpPr>
        <dsp:cNvPr id="0" name=""/>
        <dsp:cNvSpPr/>
      </dsp:nvSpPr>
      <dsp:spPr>
        <a:xfrm>
          <a:off x="715268" y="2322749"/>
          <a:ext cx="6115164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Objektstruktur ohne Anwendung</a:t>
          </a:r>
          <a:endParaRPr lang="en-US" sz="1600" kern="1200" dirty="0"/>
        </a:p>
      </dsp:txBody>
      <dsp:txXfrm>
        <a:off x="715268" y="2322749"/>
        <a:ext cx="6115164" cy="619279"/>
      </dsp:txXfrm>
    </dsp:sp>
    <dsp:sp modelId="{3CEE0C7E-F60C-443D-BA44-39E4989D5C47}">
      <dsp:nvSpPr>
        <dsp:cNvPr id="0" name=""/>
        <dsp:cNvSpPr/>
      </dsp:nvSpPr>
      <dsp:spPr>
        <a:xfrm>
          <a:off x="0" y="3096849"/>
          <a:ext cx="6830433" cy="619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2D554-A4B8-4883-B3AE-EAB5A2AFCDA2}">
      <dsp:nvSpPr>
        <dsp:cNvPr id="0" name=""/>
        <dsp:cNvSpPr/>
      </dsp:nvSpPr>
      <dsp:spPr>
        <a:xfrm>
          <a:off x="54888" y="3103743"/>
          <a:ext cx="605491" cy="605491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834DA-53A3-47E5-A6A4-08C278827B67}">
      <dsp:nvSpPr>
        <dsp:cNvPr id="0" name=""/>
        <dsp:cNvSpPr/>
      </dsp:nvSpPr>
      <dsp:spPr>
        <a:xfrm>
          <a:off x="715268" y="3096849"/>
          <a:ext cx="6115164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Umgang mit </a:t>
          </a:r>
          <a:r>
            <a:rPr lang="de-DE" sz="1600" kern="1200" dirty="0" err="1"/>
            <a:t>Github</a:t>
          </a:r>
          <a:endParaRPr lang="en-US" sz="1600" kern="1200" dirty="0"/>
        </a:p>
      </dsp:txBody>
      <dsp:txXfrm>
        <a:off x="715268" y="3096849"/>
        <a:ext cx="6115164" cy="619279"/>
      </dsp:txXfrm>
    </dsp:sp>
    <dsp:sp modelId="{00C7E7A3-5407-40FA-BC62-3425DF6670C6}">
      <dsp:nvSpPr>
        <dsp:cNvPr id="0" name=""/>
        <dsp:cNvSpPr/>
      </dsp:nvSpPr>
      <dsp:spPr>
        <a:xfrm>
          <a:off x="0" y="3870949"/>
          <a:ext cx="6830433" cy="619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5A170-6DEC-44B3-9FCB-E1D1F050849A}">
      <dsp:nvSpPr>
        <dsp:cNvPr id="0" name=""/>
        <dsp:cNvSpPr/>
      </dsp:nvSpPr>
      <dsp:spPr>
        <a:xfrm>
          <a:off x="187332" y="4010287"/>
          <a:ext cx="340603" cy="340603"/>
        </a:xfrm>
        <a:prstGeom prst="rect">
          <a:avLst/>
        </a:prstGeom>
        <a:blipFill>
          <a:blip xmlns:r="http://schemas.openxmlformats.org/officeDocument/2006/relationships"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28320-66AD-4668-B22D-A22C9F7CB626}">
      <dsp:nvSpPr>
        <dsp:cNvPr id="0" name=""/>
        <dsp:cNvSpPr/>
      </dsp:nvSpPr>
      <dsp:spPr>
        <a:xfrm>
          <a:off x="715268" y="3870949"/>
          <a:ext cx="6115164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Kleinigkeiten</a:t>
          </a:r>
          <a:r>
            <a:rPr lang="en-US" sz="1600" kern="1200" dirty="0"/>
            <a:t> </a:t>
          </a:r>
          <a:r>
            <a:rPr lang="en-US" sz="1600" kern="1200" dirty="0" err="1"/>
            <a:t>sind</a:t>
          </a:r>
          <a:r>
            <a:rPr lang="en-US" sz="1600" kern="1200" dirty="0"/>
            <a:t> </a:t>
          </a:r>
          <a:r>
            <a:rPr lang="en-US" sz="1600" kern="1200" dirty="0" err="1"/>
            <a:t>keine</a:t>
          </a:r>
          <a:r>
            <a:rPr lang="en-US" sz="1600" kern="1200" dirty="0"/>
            <a:t> </a:t>
          </a:r>
          <a:r>
            <a:rPr lang="en-US" sz="1600" kern="1200" dirty="0" err="1"/>
            <a:t>Kleinigkeiten</a:t>
          </a:r>
          <a:endParaRPr lang="en-US" sz="1600" kern="1200" dirty="0"/>
        </a:p>
      </dsp:txBody>
      <dsp:txXfrm>
        <a:off x="715268" y="3870949"/>
        <a:ext cx="6115164" cy="619279"/>
      </dsp:txXfrm>
    </dsp:sp>
    <dsp:sp modelId="{25EFF5E3-B96A-46B0-B3F2-104093A0D7F1}">
      <dsp:nvSpPr>
        <dsp:cNvPr id="0" name=""/>
        <dsp:cNvSpPr/>
      </dsp:nvSpPr>
      <dsp:spPr>
        <a:xfrm>
          <a:off x="0" y="4645049"/>
          <a:ext cx="6830433" cy="619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6AEDA5-33B3-4A45-BA01-220CEFD8C56A}">
      <dsp:nvSpPr>
        <dsp:cNvPr id="0" name=""/>
        <dsp:cNvSpPr/>
      </dsp:nvSpPr>
      <dsp:spPr>
        <a:xfrm>
          <a:off x="187332" y="4784387"/>
          <a:ext cx="340603" cy="340603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48514-E631-4C70-B486-F85D3945778A}">
      <dsp:nvSpPr>
        <dsp:cNvPr id="0" name=""/>
        <dsp:cNvSpPr/>
      </dsp:nvSpPr>
      <dsp:spPr>
        <a:xfrm>
          <a:off x="715268" y="4645049"/>
          <a:ext cx="6115164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Grundlagen</a:t>
          </a:r>
          <a:r>
            <a:rPr lang="en-US" sz="1600" kern="1200" dirty="0"/>
            <a:t> Java</a:t>
          </a:r>
        </a:p>
      </dsp:txBody>
      <dsp:txXfrm>
        <a:off x="715268" y="4645049"/>
        <a:ext cx="6115164" cy="619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115D25CC-CE2B-44FC-97DA-587FCC13922E}" type="datetime1">
              <a:rPr lang="de-DE" smtClean="0"/>
              <a:pPr algn="r" rtl="0"/>
              <a:t>14.05.2021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832C949-ED9C-45D4-8A60-90C89D3B8584}" type="datetime1">
              <a:rPr lang="de-DE" smtClean="0"/>
              <a:pPr/>
              <a:t>14.05.2021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21E8-07B1-45A5-A6C9-25C545D38BD8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/>
          <a:p>
            <a:fld id="{FD174145-8091-4E54-B3DD-8723B03DFB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69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14.05.2021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29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14.05.2021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7370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14.05.2021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6540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14.05.2021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543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14.05.2021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7327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67C-9D02-45EC-B214-7132036CA0E2}" type="datetime1">
              <a:rPr lang="de-DE" noProof="0" smtClean="0"/>
              <a:pPr/>
              <a:t>14.05.2021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3988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AB6A-C057-4550-9260-DE7EF7F686AF}" type="datetime1">
              <a:rPr lang="de-DE" noProof="0" smtClean="0"/>
              <a:pPr/>
              <a:t>14.05.2021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4926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EA5D-0888-4F93-8E94-34D310102D57}" type="datetime1">
              <a:rPr lang="de-DE" smtClean="0"/>
              <a:pPr/>
              <a:t>14.05.2021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5462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14.05.2021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31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​</a:t>
            </a:r>
            <a:fld id="{8B789056-64C5-46DE-95B1-DA257F473F68}" type="datetime1">
              <a:rPr lang="de-DE" smtClean="0"/>
              <a:pPr/>
              <a:t>14.05.2021</a:t>
            </a:fld>
            <a:r>
              <a:rPr lang="de-DE"/>
              <a:t>​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2932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F739-A1FF-4B0F-A80D-4A7600AF59B6}" type="datetime1">
              <a:rPr lang="de-DE" noProof="0" smtClean="0"/>
              <a:pPr/>
              <a:t>14.05.2021</a:t>
            </a:fld>
            <a:endParaRPr lang="de-DE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9560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CAE9-9EFE-4152-8504-84F83B03DD44}" type="datetime1">
              <a:rPr lang="de-DE" smtClean="0"/>
              <a:pPr/>
              <a:t>14.05.2021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38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6054-D64A-4276-A67A-52D6E88FBE84}" type="datetime1">
              <a:rPr lang="de-DE" smtClean="0"/>
              <a:pPr/>
              <a:t>14.05.2021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30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14.05.2021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885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14.05.2021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242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-786"/>
            <a:ext cx="2356060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8FAC-1E42-46E2-B290-2D4CF62A4174}" type="datetime1">
              <a:rPr lang="de-DE" smtClean="0"/>
              <a:pPr/>
              <a:t>14.05.2021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866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h-erfurt/Java1-Locst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microsoft.com/office/2007/relationships/hdphoto" Target="../media/hdphoto2.wdp"/><Relationship Id="rId10" Type="http://schemas.openxmlformats.org/officeDocument/2006/relationships/image" Target="../media/image51.jpeg"/><Relationship Id="rId4" Type="http://schemas.openxmlformats.org/officeDocument/2006/relationships/image" Target="../media/image48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88825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2A16F2-347F-4136-B4E0-F75882996B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13" b="27422"/>
          <a:stretch/>
        </p:blipFill>
        <p:spPr>
          <a:xfrm>
            <a:off x="20" y="10"/>
            <a:ext cx="12188805" cy="685799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7EE61A8-DEF0-4F7D-A961-67C70A6E6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8538" y="2514600"/>
            <a:ext cx="8913078" cy="2262781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/>
            <a:r>
              <a:rPr lang="de-DE"/>
              <a:t>Willkommen  zu Locster : Soziales</a:t>
            </a:r>
            <a:r>
              <a:rPr lang="en-US"/>
              <a:t> Netzwerk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09" y="-786"/>
            <a:ext cx="2356060" cy="6854040"/>
            <a:chOff x="6627813" y="194833"/>
            <a:chExt cx="1952625" cy="5678918"/>
          </a:xfrm>
        </p:grpSpPr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197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6969286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" y="228600"/>
            <a:ext cx="2850786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09" y="-786"/>
            <a:ext cx="2356060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7" y="714375"/>
            <a:ext cx="1588112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520B72-94C4-4ABB-AC64-A3382705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A64CBFD-D6E8-4E6A-8F66-1948BED33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887" y="480060"/>
            <a:ext cx="11235050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1242021-10F3-4BE6-BA11-4267371E6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03" y="1171477"/>
            <a:ext cx="11118815" cy="452611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1252758-C5A5-47FE-9E1C-8AF0F12A45CF}"/>
              </a:ext>
            </a:extLst>
          </p:cNvPr>
          <p:cNvSpPr txBox="1"/>
          <p:nvPr/>
        </p:nvSpPr>
        <p:spPr>
          <a:xfrm>
            <a:off x="6670476" y="620688"/>
            <a:ext cx="5041461" cy="27607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b="0" i="0" dirty="0" err="1">
                <a:effectLst/>
                <a:latin typeface="Whitney"/>
              </a:rPr>
              <a:t>FriendList</a:t>
            </a:r>
            <a:r>
              <a:rPr lang="de-DE" sz="1600" b="0" i="0" dirty="0">
                <a:effectLst/>
                <a:latin typeface="Whitney"/>
              </a:rPr>
              <a:t> ist der Mittelpunkt mit allen Funktionalitäten.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Whitney"/>
              </a:rPr>
              <a:t>in </a:t>
            </a:r>
            <a:r>
              <a:rPr lang="de-DE" sz="1600" b="1" i="0" dirty="0" err="1">
                <a:effectLst/>
                <a:latin typeface="Whitney"/>
              </a:rPr>
              <a:t>acceptedFriends</a:t>
            </a:r>
            <a:r>
              <a:rPr lang="de-DE" sz="1600" b="0" i="0" dirty="0">
                <a:effectLst/>
                <a:latin typeface="Whitney"/>
              </a:rPr>
              <a:t> befinden sich bestätigte Freunde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Whitney"/>
              </a:rPr>
              <a:t>in </a:t>
            </a:r>
            <a:r>
              <a:rPr lang="de-DE" sz="1600" b="1" i="0" dirty="0" err="1">
                <a:effectLst/>
                <a:latin typeface="Whitney"/>
              </a:rPr>
              <a:t>waitingFriends</a:t>
            </a:r>
            <a:r>
              <a:rPr lang="de-DE" sz="1600" b="0" i="0" dirty="0">
                <a:effectLst/>
                <a:latin typeface="Whitney"/>
              </a:rPr>
              <a:t> befinden sich Freundschaftsanfragen</a:t>
            </a:r>
          </a:p>
          <a:p>
            <a:r>
              <a:rPr lang="de-DE" sz="1600" b="0" i="0" dirty="0">
                <a:effectLst/>
                <a:latin typeface="Whitney"/>
              </a:rPr>
              <a:t>Funktionalitäten: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Whitney"/>
              </a:rPr>
              <a:t>Freundschaftsanfragen schicken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Whitney"/>
              </a:rPr>
              <a:t>Freundschaftsanfragen akzeptieren/verweigern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Whitney"/>
              </a:rPr>
              <a:t>Freund entfernen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Whitney"/>
              </a:rPr>
              <a:t>Einschränkungen/Ausnahmen wurden bedacht</a:t>
            </a:r>
            <a:endParaRPr lang="de-DE" sz="1600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0E5725ED-A5BC-467D-A049-DD56F477C6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8656">
            <a:off x="4847096" y="723104"/>
            <a:ext cx="1357958" cy="18704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87463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74">
            <a:extLst>
              <a:ext uri="{FF2B5EF4-FFF2-40B4-BE49-F238E27FC236}">
                <a16:creationId xmlns:a16="http://schemas.microsoft.com/office/drawing/2014/main" id="{FA94DED7-0A28-4AD9-8747-E94113225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577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84" name="Rectangle 76">
            <a:extLst>
              <a:ext uri="{FF2B5EF4-FFF2-40B4-BE49-F238E27FC236}">
                <a16:creationId xmlns:a16="http://schemas.microsoft.com/office/drawing/2014/main" id="{6F175609-91A3-416E-BC3D-7548FDE02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18" y="-1"/>
            <a:ext cx="1220406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Rectangle 78">
            <a:extLst>
              <a:ext uri="{FF2B5EF4-FFF2-40B4-BE49-F238E27FC236}">
                <a16:creationId xmlns:a16="http://schemas.microsoft.com/office/drawing/2014/main" id="{9A3B0D54-9DF0-4FF8-A0AA-B4234DF35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8524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7EE61A8-DEF0-4F7D-A961-67C70A6E6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138" y="1795849"/>
            <a:ext cx="3777886" cy="3114818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/>
            <a:r>
              <a:rPr lang="de-DE" sz="3200" dirty="0" err="1">
                <a:solidFill>
                  <a:srgbClr val="FEFFFF"/>
                </a:solidFill>
              </a:rPr>
              <a:t>Guestbook</a:t>
            </a:r>
            <a:r>
              <a:rPr lang="de-DE" sz="3200" dirty="0">
                <a:solidFill>
                  <a:srgbClr val="FEFFFF"/>
                </a:solidFill>
              </a:rPr>
              <a:t>-verwaltung</a:t>
            </a:r>
            <a:endParaRPr lang="en-US" sz="3200" dirty="0">
              <a:solidFill>
                <a:srgbClr val="FEFFFF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2A16F2-347F-4136-B4E0-F75882996B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171"/>
          <a:stretch/>
        </p:blipFill>
        <p:spPr>
          <a:xfrm>
            <a:off x="4638523" y="10"/>
            <a:ext cx="75503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5212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" y="228600"/>
            <a:ext cx="2850786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09" y="-786"/>
            <a:ext cx="2356060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7" y="714375"/>
            <a:ext cx="1588112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520B72-94C4-4ABB-AC64-A3382705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A64CBFD-D6E8-4E6A-8F66-1948BED33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887" y="480060"/>
            <a:ext cx="11235050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C13B3DF-B693-4E3F-B8A8-B78E13C90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72" y="588658"/>
            <a:ext cx="5283936" cy="572910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B73D9F8-4E52-44FB-BAA0-EA7D45BCF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81906">
            <a:off x="636145" y="1985845"/>
            <a:ext cx="2670395" cy="31230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3437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FA94DED7-0A28-4AD9-8747-E94113225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577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6F175609-91A3-416E-BC3D-7548FDE02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18" y="-1"/>
            <a:ext cx="1220406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A3B0D54-9DF0-4FF8-A0AA-B4234DF35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8524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7EE61A8-DEF0-4F7D-A961-67C70A6E6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138" y="1795849"/>
            <a:ext cx="3777886" cy="3114818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/>
            <a:r>
              <a:rPr lang="de-DE" sz="3200" dirty="0">
                <a:solidFill>
                  <a:srgbClr val="FEFFFF"/>
                </a:solidFill>
              </a:rPr>
              <a:t>Chatverwaltung</a:t>
            </a:r>
            <a:endParaRPr lang="en-US" sz="3200" dirty="0">
              <a:solidFill>
                <a:srgbClr val="FEFFFF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2A16F2-347F-4136-B4E0-F75882996B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171"/>
          <a:stretch/>
        </p:blipFill>
        <p:spPr>
          <a:xfrm>
            <a:off x="4638523" y="10"/>
            <a:ext cx="75503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2525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" y="228600"/>
            <a:ext cx="2850786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09" y="-786"/>
            <a:ext cx="2356060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7" y="714375"/>
            <a:ext cx="1588112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520B72-94C4-4ABB-AC64-A3382705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A64CBFD-D6E8-4E6A-8F66-1948BED33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887" y="480060"/>
            <a:ext cx="11235050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39C371E-DE1E-4416-A464-4AC123AB8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51" y="1653950"/>
            <a:ext cx="11165167" cy="354402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F074F5B-993B-4305-A6DB-32A931A92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41450">
            <a:off x="3835931" y="890298"/>
            <a:ext cx="2853552" cy="17079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6905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FA94DED7-0A28-4AD9-8747-E94113225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577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6F175609-91A3-416E-BC3D-7548FDE02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18" y="-1"/>
            <a:ext cx="1220406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A3B0D54-9DF0-4FF8-A0AA-B4234DF35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8524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7EE61A8-DEF0-4F7D-A961-67C70A6E6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138" y="1795849"/>
            <a:ext cx="3777886" cy="3114818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/>
            <a:r>
              <a:rPr lang="de-DE" sz="3200" dirty="0">
                <a:solidFill>
                  <a:srgbClr val="FEFFFF"/>
                </a:solidFill>
              </a:rPr>
              <a:t>Utility &amp; </a:t>
            </a:r>
            <a:r>
              <a:rPr lang="de-DE" sz="3200" dirty="0" err="1">
                <a:solidFill>
                  <a:srgbClr val="FEFFFF"/>
                </a:solidFill>
              </a:rPr>
              <a:t>Exceptions</a:t>
            </a:r>
            <a:r>
              <a:rPr lang="de-DE" sz="3200" dirty="0">
                <a:solidFill>
                  <a:srgbClr val="FEFFFF"/>
                </a:solidFill>
              </a:rPr>
              <a:t> </a:t>
            </a:r>
            <a:endParaRPr lang="en-US" sz="3200" dirty="0">
              <a:solidFill>
                <a:srgbClr val="FEFFFF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2A16F2-347F-4136-B4E0-F75882996B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171"/>
          <a:stretch/>
        </p:blipFill>
        <p:spPr>
          <a:xfrm>
            <a:off x="4638523" y="10"/>
            <a:ext cx="75503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7098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" y="228600"/>
            <a:ext cx="2850786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09" y="-786"/>
            <a:ext cx="2356060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7" y="714375"/>
            <a:ext cx="1588112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520B72-94C4-4ABB-AC64-A3382705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A64CBFD-D6E8-4E6A-8F66-1948BED33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887" y="480060"/>
            <a:ext cx="11235050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4BB8752-3B59-40A7-9B93-8135DE401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12" y="1007005"/>
            <a:ext cx="3667637" cy="226726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B3BAD20-41BC-4710-80E3-7AD7F94E8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0908" y="3536105"/>
            <a:ext cx="4484118" cy="1314604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A6535D91-6C83-494F-B171-548F7624D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471" y="981624"/>
            <a:ext cx="6560138" cy="187115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5002C078-9C4D-49CE-BFE1-999B24FC06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7149">
            <a:off x="7026420" y="3397997"/>
            <a:ext cx="1923678" cy="25649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1507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7E2AE68-9892-4EA6-9A89-478CFBB6B4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848" t="6900" b="51568"/>
          <a:stretch/>
        </p:blipFill>
        <p:spPr>
          <a:xfrm>
            <a:off x="189756" y="116632"/>
            <a:ext cx="5328592" cy="156258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628A827-7B45-48AB-BB11-2CE846804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636" y="19077"/>
            <a:ext cx="4078189" cy="290586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B0E3E66-C108-452C-B750-A66D94FFF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542" y="2657786"/>
            <a:ext cx="5271494" cy="197108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BB59FF9-1B19-4584-B1A0-1B6518401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6171" y="5424521"/>
            <a:ext cx="4072654" cy="141440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FA4A9AC-CFF4-40AE-87B0-8BDB18B00C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22" y="5484966"/>
            <a:ext cx="4654253" cy="140023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870422D-E24D-46FB-9540-C3D8FB8D4C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0542" y="1472010"/>
            <a:ext cx="4671184" cy="116931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26DD7BB-FD6B-4F4F-8944-BBB2286C30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79655"/>
            <a:ext cx="2560542" cy="777307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C047BBA-AF49-4238-8A26-64575A5483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0636" y="2924944"/>
            <a:ext cx="4072654" cy="249957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3A98942-442D-4146-9C4C-F7958A72C8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92126" y="4689406"/>
            <a:ext cx="3604572" cy="74682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614188C-0BE5-48F7-9F00-DDA9CA7C5D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241" y="1373034"/>
            <a:ext cx="2545301" cy="624894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24B8D91C-F036-46AE-94D2-6DFC34C5B98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60542" y="589314"/>
            <a:ext cx="3284505" cy="85351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D5B5CBA-B5E2-4007-83C6-701EA791F6CE}"/>
              </a:ext>
            </a:extLst>
          </p:cNvPr>
          <p:cNvSpPr txBox="1"/>
          <p:nvPr/>
        </p:nvSpPr>
        <p:spPr>
          <a:xfrm rot="20130547">
            <a:off x="231802" y="2350645"/>
            <a:ext cx="17321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/>
              <a:t>Testen ist geil!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0FE3AAA-F672-4187-B81C-88BCB9B9BC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2620">
            <a:off x="437283" y="2917405"/>
            <a:ext cx="1936893" cy="23991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152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065F8A9-9499-4A44-BDAD-F706130FD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8132C2D-AFE4-478D-A86B-81059C205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487" y="0"/>
            <a:ext cx="739433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5BFD52-DD96-4666-8D77-C636870FD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0803" y="0"/>
            <a:ext cx="405802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F386274-F971-4AAF-A2C5-E2DACA9A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0366" y="3101093"/>
            <a:ext cx="2453413" cy="3029344"/>
          </a:xfrm>
        </p:spPr>
        <p:txBody>
          <a:bodyPr>
            <a:normAutofit/>
          </a:bodyPr>
          <a:lstStyle/>
          <a:p>
            <a:r>
              <a:rPr lang="de-DE" sz="3200">
                <a:solidFill>
                  <a:schemeClr val="bg1"/>
                </a:solidFill>
              </a:rPr>
              <a:t>Lessons Learned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941746C-2C12-4564-8342-A3055D836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130803" y="3187343"/>
            <a:ext cx="1104831" cy="506624"/>
          </a:xfrm>
          <a:custGeom>
            <a:avLst/>
            <a:gdLst>
              <a:gd name="connsiteX0" fmla="*/ 0 w 1105119"/>
              <a:gd name="connsiteY0" fmla="*/ 506624 h 506624"/>
              <a:gd name="connsiteX1" fmla="*/ 759132 w 1105119"/>
              <a:gd name="connsiteY1" fmla="*/ 505572 h 506624"/>
              <a:gd name="connsiteX2" fmla="*/ 849827 w 1105119"/>
              <a:gd name="connsiteY2" fmla="*/ 505572 h 506624"/>
              <a:gd name="connsiteX3" fmla="*/ 864083 w 1105119"/>
              <a:gd name="connsiteY3" fmla="*/ 500804 h 506624"/>
              <a:gd name="connsiteX4" fmla="*/ 869065 w 1105119"/>
              <a:gd name="connsiteY4" fmla="*/ 496035 h 506624"/>
              <a:gd name="connsiteX5" fmla="*/ 1098034 w 1105119"/>
              <a:gd name="connsiteY5" fmla="*/ 267092 h 506624"/>
              <a:gd name="connsiteX6" fmla="*/ 1098034 w 1105119"/>
              <a:gd name="connsiteY6" fmla="*/ 238480 h 506624"/>
              <a:gd name="connsiteX7" fmla="*/ 869065 w 1105119"/>
              <a:gd name="connsiteY7" fmla="*/ 9537 h 506624"/>
              <a:gd name="connsiteX8" fmla="*/ 864083 w 1105119"/>
              <a:gd name="connsiteY8" fmla="*/ 4769 h 506624"/>
              <a:gd name="connsiteX9" fmla="*/ 849827 w 1105119"/>
              <a:gd name="connsiteY9" fmla="*/ 0 h 506624"/>
              <a:gd name="connsiteX10" fmla="*/ 759132 w 1105119"/>
              <a:gd name="connsiteY10" fmla="*/ 0 h 506624"/>
              <a:gd name="connsiteX11" fmla="*/ 0 w 1105119"/>
              <a:gd name="connsiteY11" fmla="*/ 2157 h 5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5119" h="506624">
                <a:moveTo>
                  <a:pt x="0" y="506624"/>
                </a:moveTo>
                <a:lnTo>
                  <a:pt x="759132" y="505572"/>
                </a:lnTo>
                <a:lnTo>
                  <a:pt x="849827" y="505572"/>
                </a:lnTo>
                <a:cubicBezTo>
                  <a:pt x="854636" y="505572"/>
                  <a:pt x="859446" y="500804"/>
                  <a:pt x="864083" y="500804"/>
                </a:cubicBezTo>
                <a:cubicBezTo>
                  <a:pt x="864083" y="496035"/>
                  <a:pt x="869065" y="496035"/>
                  <a:pt x="869065" y="496035"/>
                </a:cubicBezTo>
                <a:lnTo>
                  <a:pt x="1098034" y="267092"/>
                </a:lnTo>
                <a:cubicBezTo>
                  <a:pt x="1107481" y="257555"/>
                  <a:pt x="1107481" y="248018"/>
                  <a:pt x="1098034" y="238480"/>
                </a:cubicBezTo>
                <a:lnTo>
                  <a:pt x="869065" y="9537"/>
                </a:lnTo>
                <a:cubicBezTo>
                  <a:pt x="867519" y="7914"/>
                  <a:pt x="865629" y="6392"/>
                  <a:pt x="864083" y="4769"/>
                </a:cubicBezTo>
                <a:cubicBezTo>
                  <a:pt x="859446" y="0"/>
                  <a:pt x="854636" y="0"/>
                  <a:pt x="849827" y="0"/>
                </a:cubicBezTo>
                <a:lnTo>
                  <a:pt x="759132" y="0"/>
                </a:lnTo>
                <a:lnTo>
                  <a:pt x="0" y="21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85067587-3944-412F-8A96-5C4D7BABEF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3501764"/>
              </p:ext>
            </p:extLst>
          </p:nvPr>
        </p:nvGraphicFramePr>
        <p:xfrm>
          <a:off x="616283" y="641551"/>
          <a:ext cx="6830433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72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7A594B7-A819-4A4E-9C27-6570DCDD7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68A5A1-E556-4442-BC65-244AE0E5D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328" y="624110"/>
            <a:ext cx="4315287" cy="1280890"/>
          </a:xfrm>
        </p:spPr>
        <p:txBody>
          <a:bodyPr>
            <a:normAutofit/>
          </a:bodyPr>
          <a:lstStyle/>
          <a:p>
            <a:r>
              <a:rPr lang="de-DE"/>
              <a:t>Tools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7C61FD0-CF3F-405B-864B-93FDA030C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11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13D6A0-C924-408F-ACE6-762AFF2D0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678" y="962669"/>
            <a:ext cx="2925318" cy="497586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708EA61-D20C-43FA-A7AD-37536E60B6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6" r="30153" b="-4"/>
          <a:stretch/>
        </p:blipFill>
        <p:spPr>
          <a:xfrm>
            <a:off x="814227" y="1125631"/>
            <a:ext cx="2596220" cy="464697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E538321B-7B9E-45E0-A01F-AFB61AA92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5524" y="962669"/>
            <a:ext cx="1716665" cy="1548005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40BFD8-3BC0-48B7-9CE6-C0D2664427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6" r="5" b="9186"/>
          <a:stretch/>
        </p:blipFill>
        <p:spPr>
          <a:xfrm>
            <a:off x="3909093" y="1128595"/>
            <a:ext cx="1389526" cy="1216152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82F65B57-80AC-4545-8038-D4BD2C647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00" y="0"/>
            <a:ext cx="18283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 53">
            <a:extLst>
              <a:ext uri="{FF2B5EF4-FFF2-40B4-BE49-F238E27FC236}">
                <a16:creationId xmlns:a16="http://schemas.microsoft.com/office/drawing/2014/main" id="{4A4674D9-69C0-4B57-B616-E0CED09DA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00" y="680545"/>
            <a:ext cx="878134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3108EA8-A0E3-4443-8BDB-D450E3DB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5524" y="2676600"/>
            <a:ext cx="1716665" cy="1548005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fik 1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F490C7C-7106-4F1D-A653-F2E22ACD74F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8" r="19032" b="-2"/>
          <a:stretch/>
        </p:blipFill>
        <p:spPr>
          <a:xfrm>
            <a:off x="3909093" y="2842526"/>
            <a:ext cx="1389526" cy="1216152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EC0385F2-D123-49E3-AD91-0FA7049F8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5524" y="4390531"/>
            <a:ext cx="1716665" cy="1548005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EDD1AE5-8C49-4780-880D-6204ED86477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9" r="3" b="16621"/>
          <a:stretch/>
        </p:blipFill>
        <p:spPr>
          <a:xfrm>
            <a:off x="3909093" y="4556457"/>
            <a:ext cx="1389526" cy="121615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76D94A-99E9-48BD-B5FC-56542C443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9466" y="2133600"/>
            <a:ext cx="4592150" cy="3777622"/>
          </a:xfrm>
        </p:spPr>
        <p:txBody>
          <a:bodyPr>
            <a:normAutofit/>
          </a:bodyPr>
          <a:lstStyle/>
          <a:p>
            <a:r>
              <a:rPr lang="de-DE" sz="1600" dirty="0" err="1"/>
              <a:t>IntelliJ</a:t>
            </a:r>
            <a:r>
              <a:rPr lang="de-DE" sz="1600" dirty="0"/>
              <a:t> IDEA</a:t>
            </a:r>
          </a:p>
          <a:p>
            <a:r>
              <a:rPr lang="de-DE" sz="1600" dirty="0"/>
              <a:t>Maven</a:t>
            </a:r>
          </a:p>
          <a:p>
            <a:r>
              <a:rPr lang="de-DE" sz="1600" dirty="0" err="1"/>
              <a:t>Junit</a:t>
            </a:r>
            <a:r>
              <a:rPr lang="de-DE" sz="1600" dirty="0"/>
              <a:t> 5</a:t>
            </a:r>
          </a:p>
          <a:p>
            <a:r>
              <a:rPr lang="de-DE" sz="1600" dirty="0" err="1"/>
              <a:t>Lucidchart</a:t>
            </a:r>
            <a:endParaRPr lang="de-DE" sz="1600" dirty="0"/>
          </a:p>
          <a:p>
            <a:r>
              <a:rPr lang="de-DE" sz="1600" dirty="0"/>
              <a:t>Miro</a:t>
            </a:r>
          </a:p>
          <a:p>
            <a:r>
              <a:rPr lang="de-DE" sz="1600" dirty="0" err="1"/>
              <a:t>Discord</a:t>
            </a:r>
            <a:endParaRPr lang="de-DE" sz="1600" dirty="0"/>
          </a:p>
          <a:p>
            <a:r>
              <a:rPr lang="de-DE" sz="1600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55651092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88825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el 21">
            <a:extLst>
              <a:ext uri="{FF2B5EF4-FFF2-40B4-BE49-F238E27FC236}">
                <a16:creationId xmlns:a16="http://schemas.microsoft.com/office/drawing/2014/main" id="{198380D0-6218-437B-9B45-4CB892E3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54" y="645106"/>
            <a:ext cx="3649329" cy="1259894"/>
          </a:xfrm>
        </p:spPr>
        <p:txBody>
          <a:bodyPr>
            <a:normAutofit/>
          </a:bodyPr>
          <a:lstStyle/>
          <a:p>
            <a:r>
              <a:rPr lang="de-DE"/>
              <a:t>Gliederung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nhaltsplatzhalter 35">
            <a:extLst>
              <a:ext uri="{FF2B5EF4-FFF2-40B4-BE49-F238E27FC236}">
                <a16:creationId xmlns:a16="http://schemas.microsoft.com/office/drawing/2014/main" id="{45F9D22E-8501-43DE-BBF6-32A01C33D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55" y="2133600"/>
            <a:ext cx="3649328" cy="375925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de-DE" sz="1400" dirty="0"/>
              <a:t>Allgemeines</a:t>
            </a:r>
          </a:p>
          <a:p>
            <a:pPr>
              <a:lnSpc>
                <a:spcPct val="90000"/>
              </a:lnSpc>
            </a:pPr>
            <a:r>
              <a:rPr lang="de-DE" sz="1400" dirty="0"/>
              <a:t>Idee</a:t>
            </a:r>
          </a:p>
          <a:p>
            <a:pPr>
              <a:lnSpc>
                <a:spcPct val="90000"/>
              </a:lnSpc>
            </a:pPr>
            <a:r>
              <a:rPr lang="de-DE" sz="1400" dirty="0"/>
              <a:t>Projektstruktur</a:t>
            </a:r>
          </a:p>
          <a:p>
            <a:pPr>
              <a:lnSpc>
                <a:spcPct val="90000"/>
              </a:lnSpc>
            </a:pPr>
            <a:r>
              <a:rPr lang="de-DE" sz="1400" dirty="0"/>
              <a:t>Klassenmodell</a:t>
            </a:r>
          </a:p>
          <a:p>
            <a:pPr lvl="1">
              <a:lnSpc>
                <a:spcPct val="90000"/>
              </a:lnSpc>
            </a:pPr>
            <a:r>
              <a:rPr lang="de-DE" sz="1400" dirty="0"/>
              <a:t>User</a:t>
            </a:r>
          </a:p>
          <a:p>
            <a:pPr lvl="1">
              <a:lnSpc>
                <a:spcPct val="90000"/>
              </a:lnSpc>
            </a:pPr>
            <a:r>
              <a:rPr lang="de-DE" sz="1400" dirty="0" err="1"/>
              <a:t>Guestbook</a:t>
            </a:r>
            <a:endParaRPr lang="de-DE" sz="1400" dirty="0"/>
          </a:p>
          <a:p>
            <a:pPr lvl="1">
              <a:lnSpc>
                <a:spcPct val="90000"/>
              </a:lnSpc>
            </a:pPr>
            <a:r>
              <a:rPr lang="de-DE" sz="1400" dirty="0"/>
              <a:t>Chat</a:t>
            </a:r>
          </a:p>
          <a:p>
            <a:pPr lvl="1">
              <a:lnSpc>
                <a:spcPct val="90000"/>
              </a:lnSpc>
            </a:pPr>
            <a:r>
              <a:rPr lang="de-DE" sz="1400" dirty="0"/>
              <a:t>Friends</a:t>
            </a:r>
          </a:p>
          <a:p>
            <a:pPr lvl="1">
              <a:lnSpc>
                <a:spcPct val="90000"/>
              </a:lnSpc>
            </a:pPr>
            <a:r>
              <a:rPr lang="de-DE" sz="1400" dirty="0"/>
              <a:t>Utility</a:t>
            </a:r>
          </a:p>
          <a:p>
            <a:pPr lvl="1">
              <a:lnSpc>
                <a:spcPct val="90000"/>
              </a:lnSpc>
            </a:pPr>
            <a:r>
              <a:rPr lang="de-DE" sz="1400" dirty="0" err="1"/>
              <a:t>Exceptions</a:t>
            </a:r>
            <a:endParaRPr lang="de-DE" sz="1400" dirty="0"/>
          </a:p>
          <a:p>
            <a:pPr>
              <a:lnSpc>
                <a:spcPct val="90000"/>
              </a:lnSpc>
            </a:pPr>
            <a:r>
              <a:rPr lang="de-DE" sz="1400" dirty="0" err="1"/>
              <a:t>Junit</a:t>
            </a:r>
            <a:r>
              <a:rPr lang="de-DE" sz="1400" dirty="0"/>
              <a:t> </a:t>
            </a:r>
            <a:r>
              <a:rPr lang="de-DE" sz="1400" dirty="0" err="1"/>
              <a:t>test</a:t>
            </a:r>
            <a:endParaRPr lang="de-DE" sz="1400" dirty="0"/>
          </a:p>
          <a:p>
            <a:pPr>
              <a:lnSpc>
                <a:spcPct val="90000"/>
              </a:lnSpc>
            </a:pPr>
            <a:r>
              <a:rPr lang="de-DE" sz="1400" dirty="0" err="1"/>
              <a:t>Lessons</a:t>
            </a:r>
            <a:r>
              <a:rPr lang="de-DE" sz="1400" dirty="0"/>
              <a:t> </a:t>
            </a:r>
            <a:r>
              <a:rPr lang="de-DE" sz="1400" dirty="0" err="1"/>
              <a:t>Learned</a:t>
            </a:r>
            <a:endParaRPr lang="de-DE" sz="1400" dirty="0"/>
          </a:p>
          <a:p>
            <a:pPr>
              <a:lnSpc>
                <a:spcPct val="90000"/>
              </a:lnSpc>
            </a:pPr>
            <a:endParaRPr lang="de-DE" sz="1400" dirty="0"/>
          </a:p>
          <a:p>
            <a:pPr lvl="1">
              <a:lnSpc>
                <a:spcPct val="90000"/>
              </a:lnSpc>
            </a:pPr>
            <a:endParaRPr lang="de-DE" sz="1400" dirty="0"/>
          </a:p>
          <a:p>
            <a:pPr lvl="1">
              <a:lnSpc>
                <a:spcPct val="90000"/>
              </a:lnSpc>
            </a:pPr>
            <a:endParaRPr lang="de-DE" sz="1400" dirty="0"/>
          </a:p>
        </p:txBody>
      </p:sp>
      <p:sp>
        <p:nvSpPr>
          <p:cNvPr id="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61223"/>
            <a:ext cx="1037764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DDFB5D5-5AC4-4565-BA90-8223EF8EA8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182" r="-2" b="40438"/>
          <a:stretch/>
        </p:blipFill>
        <p:spPr>
          <a:xfrm>
            <a:off x="4599983" y="1528548"/>
            <a:ext cx="6830433" cy="21433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51A3780-C7CD-427B-936A-A29470A2A9F0}"/>
              </a:ext>
            </a:extLst>
          </p:cNvPr>
          <p:cNvSpPr txBox="1"/>
          <p:nvPr/>
        </p:nvSpPr>
        <p:spPr>
          <a:xfrm>
            <a:off x="4599983" y="4653136"/>
            <a:ext cx="6830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Team: </a:t>
            </a:r>
            <a:r>
              <a:rPr lang="en-US" sz="1200" dirty="0"/>
              <a:t>Dirk Hofmann, Jakob </a:t>
            </a:r>
            <a:r>
              <a:rPr lang="en-US" sz="1200" dirty="0" err="1"/>
              <a:t>Gensel</a:t>
            </a:r>
            <a:r>
              <a:rPr lang="en-US" sz="1200" dirty="0"/>
              <a:t>, Matthias Gabel, </a:t>
            </a:r>
            <a:r>
              <a:rPr lang="en-US" sz="1200" dirty="0" err="1"/>
              <a:t>Molham</a:t>
            </a:r>
            <a:r>
              <a:rPr lang="en-US" sz="1200" dirty="0"/>
              <a:t> Al-</a:t>
            </a:r>
            <a:r>
              <a:rPr lang="en-US" sz="1200" dirty="0" err="1"/>
              <a:t>Khodari</a:t>
            </a:r>
            <a:r>
              <a:rPr lang="en-US" sz="1200" dirty="0"/>
              <a:t>, Saskia </a:t>
            </a:r>
            <a:r>
              <a:rPr lang="en-US" sz="1200" dirty="0" err="1"/>
              <a:t>Wohlers</a:t>
            </a:r>
            <a:endParaRPr lang="en-US" sz="1200" dirty="0"/>
          </a:p>
          <a:p>
            <a:r>
              <a:rPr lang="de-DE" sz="1200" b="1" dirty="0"/>
              <a:t>GitHub Repository: </a:t>
            </a:r>
            <a:r>
              <a:rPr lang="de-DE" sz="1200" dirty="0">
                <a:hlinkClick r:id="rId3"/>
              </a:rPr>
              <a:t>https://github.com/fh-erfurt/Java1-Locster</a:t>
            </a:r>
            <a:endParaRPr lang="en-US" sz="1200" dirty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5496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draußen, Person, haltend, Mann enthält.&#10;&#10;Automatisch generierte Beschreibung">
            <a:extLst>
              <a:ext uri="{FF2B5EF4-FFF2-40B4-BE49-F238E27FC236}">
                <a16:creationId xmlns:a16="http://schemas.microsoft.com/office/drawing/2014/main" id="{971486E0-9187-4E57-8F04-B6929310C5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27" y="643467"/>
            <a:ext cx="3087484" cy="2248969"/>
          </a:xfrm>
          <a:prstGeom prst="rect">
            <a:avLst/>
          </a:prstGeom>
        </p:spPr>
      </p:pic>
      <p:pic>
        <p:nvPicPr>
          <p:cNvPr id="20" name="Grafik 19" descr="Ein Bild, das Person, drinnen, Essen, Tisch enthält.&#10;&#10;Automatisch generierte Beschreibung">
            <a:extLst>
              <a:ext uri="{FF2B5EF4-FFF2-40B4-BE49-F238E27FC236}">
                <a16:creationId xmlns:a16="http://schemas.microsoft.com/office/drawing/2014/main" id="{39F324B1-F07A-411E-9A6F-8B80A8FEC9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118" y="624312"/>
            <a:ext cx="3095072" cy="2262863"/>
          </a:xfrm>
          <a:prstGeom prst="rect">
            <a:avLst/>
          </a:prstGeom>
        </p:spPr>
      </p:pic>
      <p:pic>
        <p:nvPicPr>
          <p:cNvPr id="4" name="Grafik 3" descr="Ein Bild, das draußen, Person, Kleidung, Mann enthält.&#10;&#10;Automatisch generierte Beschreibung">
            <a:extLst>
              <a:ext uri="{FF2B5EF4-FFF2-40B4-BE49-F238E27FC236}">
                <a16:creationId xmlns:a16="http://schemas.microsoft.com/office/drawing/2014/main" id="{09A2B34D-8C47-4551-B6EB-4A41AA70EE3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14" y="4315866"/>
            <a:ext cx="1837091" cy="1947475"/>
          </a:xfrm>
          <a:prstGeom prst="rect">
            <a:avLst/>
          </a:prstGeom>
        </p:spPr>
      </p:pic>
      <p:pic>
        <p:nvPicPr>
          <p:cNvPr id="5" name="Grafik 4" descr="Ein Bild, das draußen, Person, Mann, Parken enthält.&#10;&#10;Automatisch generierte Beschreibung">
            <a:extLst>
              <a:ext uri="{FF2B5EF4-FFF2-40B4-BE49-F238E27FC236}">
                <a16:creationId xmlns:a16="http://schemas.microsoft.com/office/drawing/2014/main" id="{03AF52C3-6A8D-4FFC-BA3F-1025C6D2AC8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1" y="3504142"/>
            <a:ext cx="3768245" cy="2759199"/>
          </a:xfrm>
          <a:prstGeom prst="rect">
            <a:avLst/>
          </a:prstGeom>
        </p:spPr>
      </p:pic>
      <p:pic>
        <p:nvPicPr>
          <p:cNvPr id="8" name="Grafik 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6A08F97C-5E08-4546-8BF1-174F0C3235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10697" y="4363866"/>
            <a:ext cx="1795882" cy="1807788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F27E2411-E475-48D4-BDA6-B130E267906B}"/>
              </a:ext>
            </a:extLst>
          </p:cNvPr>
          <p:cNvSpPr/>
          <p:nvPr/>
        </p:nvSpPr>
        <p:spPr>
          <a:xfrm>
            <a:off x="1269876" y="44624"/>
            <a:ext cx="9836687" cy="43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/>
              <a:t>Danke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16370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2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18" y="-1"/>
            <a:ext cx="1220406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42" name="Group 14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4914" y="228600"/>
            <a:ext cx="2850786" cy="6638625"/>
            <a:chOff x="2487613" y="285750"/>
            <a:chExt cx="2428875" cy="5654676"/>
          </a:xfrm>
        </p:grpSpPr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5896" y="-786"/>
            <a:ext cx="2356060" cy="6854040"/>
            <a:chOff x="6627813" y="194833"/>
            <a:chExt cx="1952625" cy="5678918"/>
          </a:xfrm>
        </p:grpSpPr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" name="Titel 5">
            <a:extLst>
              <a:ext uri="{FF2B5EF4-FFF2-40B4-BE49-F238E27FC236}">
                <a16:creationId xmlns:a16="http://schemas.microsoft.com/office/drawing/2014/main" id="{EA6221C5-C903-428C-B882-583367D4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407" y="624110"/>
            <a:ext cx="502020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600" dirty="0"/>
              <a:t>Idee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494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4494" y="714375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6" name="Picture 8">
            <a:extLst>
              <a:ext uri="{FF2B5EF4-FFF2-40B4-BE49-F238E27FC236}">
                <a16:creationId xmlns:a16="http://schemas.microsoft.com/office/drawing/2014/main" id="{A1EB88B8-6B22-4A92-AE41-B6DD46B83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48" r="-2" b="-2"/>
          <a:stretch/>
        </p:blipFill>
        <p:spPr>
          <a:xfrm>
            <a:off x="-1554" y="1731"/>
            <a:ext cx="4669873" cy="6858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959DAB7-86D6-4CE3-8274-7749B6E6471B}"/>
              </a:ext>
            </a:extLst>
          </p:cNvPr>
          <p:cNvSpPr txBox="1"/>
          <p:nvPr/>
        </p:nvSpPr>
        <p:spPr>
          <a:xfrm>
            <a:off x="6327053" y="1863866"/>
            <a:ext cx="5020209" cy="32251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Soziales Netzwerk mit folgenden </a:t>
            </a:r>
            <a:r>
              <a:rPr lang="de-DE" dirty="0" err="1"/>
              <a:t>features</a:t>
            </a:r>
            <a:r>
              <a:rPr lang="de-DE" dirty="0"/>
              <a:t>: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de-DE" dirty="0"/>
              <a:t>Chatfunktion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de-DE" dirty="0"/>
              <a:t>Freundschaftsanfragen verschicken und akzeptieren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de-DE" dirty="0"/>
              <a:t>User registrieren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de-DE" dirty="0"/>
              <a:t>Profilstatistiken automatisch updaten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de-DE" dirty="0"/>
              <a:t>Profiltext bearbeiten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de-DE" dirty="0"/>
              <a:t>Gästebucheinträge schreiben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56AE033-2F63-41C5-8697-85A45F42EA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8415">
            <a:off x="10335007" y="4479333"/>
            <a:ext cx="1284648" cy="12846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0850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8A082-D22E-4B2A-9C06-02A985C8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276" y="203894"/>
            <a:ext cx="8909366" cy="1280890"/>
          </a:xfrm>
        </p:spPr>
        <p:txBody>
          <a:bodyPr/>
          <a:lstStyle/>
          <a:p>
            <a:r>
              <a:rPr lang="de-DE" dirty="0"/>
              <a:t>Projektstruktur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5AAA994-0C7E-4A28-9EE5-2BCC3272B7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782"/>
          <a:stretch/>
        </p:blipFill>
        <p:spPr>
          <a:xfrm>
            <a:off x="1097030" y="1678313"/>
            <a:ext cx="3269190" cy="484633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E20051A-7853-4ECD-B710-67E9DA6553FB}"/>
              </a:ext>
            </a:extLst>
          </p:cNvPr>
          <p:cNvSpPr txBox="1"/>
          <p:nvPr/>
        </p:nvSpPr>
        <p:spPr>
          <a:xfrm>
            <a:off x="1413892" y="11247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Vorher: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9668839-F5C0-45C5-BB47-CF2982B0D6D6}"/>
              </a:ext>
            </a:extLst>
          </p:cNvPr>
          <p:cNvSpPr txBox="1"/>
          <p:nvPr/>
        </p:nvSpPr>
        <p:spPr>
          <a:xfrm>
            <a:off x="4654251" y="113601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Nachher: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A2CC429-36AF-49FC-B2D6-1FFDB4443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411" y="1700808"/>
            <a:ext cx="2866033" cy="4801344"/>
          </a:xfrm>
          <a:prstGeom prst="rect">
            <a:avLst/>
          </a:prstGeom>
        </p:spPr>
      </p:pic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6EA1F941-4B9C-4953-9B49-92730EDD8B46}"/>
              </a:ext>
            </a:extLst>
          </p:cNvPr>
          <p:cNvSpPr/>
          <p:nvPr/>
        </p:nvSpPr>
        <p:spPr>
          <a:xfrm rot="10800000">
            <a:off x="7901755" y="2996952"/>
            <a:ext cx="856591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E27A2A10-DADE-488F-B4E0-ECA92934DD59}"/>
              </a:ext>
            </a:extLst>
          </p:cNvPr>
          <p:cNvSpPr/>
          <p:nvPr/>
        </p:nvSpPr>
        <p:spPr>
          <a:xfrm rot="10800000">
            <a:off x="7901754" y="4123975"/>
            <a:ext cx="856591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41E6BF9-E077-4BCC-BD75-4C75D78DDCD6}"/>
              </a:ext>
            </a:extLst>
          </p:cNvPr>
          <p:cNvSpPr txBox="1"/>
          <p:nvPr/>
        </p:nvSpPr>
        <p:spPr>
          <a:xfrm>
            <a:off x="8830716" y="1772816"/>
            <a:ext cx="33581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Core: Enthält Controller (z.B. H2Controller)</a:t>
            </a:r>
          </a:p>
          <a:p>
            <a:endParaRPr lang="de-DE" dirty="0"/>
          </a:p>
          <a:p>
            <a:r>
              <a:rPr lang="de-DE" dirty="0"/>
              <a:t>Domains: Enthält Entitäten die wir von den Klassen abgebildet haben</a:t>
            </a:r>
          </a:p>
          <a:p>
            <a:endParaRPr lang="de-DE" dirty="0"/>
          </a:p>
          <a:p>
            <a:r>
              <a:rPr lang="de-DE" dirty="0"/>
              <a:t>Services: Enthält</a:t>
            </a:r>
          </a:p>
          <a:p>
            <a:endParaRPr lang="de-DE" dirty="0"/>
          </a:p>
          <a:p>
            <a:r>
              <a:rPr lang="de-DE" dirty="0"/>
              <a:t>Storages: Enthält Funktionen der einzelnen DB Tabellen</a:t>
            </a:r>
          </a:p>
          <a:p>
            <a:endParaRPr lang="de-DE" dirty="0"/>
          </a:p>
          <a:p>
            <a:r>
              <a:rPr lang="de-DE"/>
              <a:t>Resources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4776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14A07-C602-4E6F-99A6-157B76BEA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8" y="-118730"/>
            <a:ext cx="9027114" cy="1280890"/>
          </a:xfrm>
        </p:spPr>
        <p:txBody>
          <a:bodyPr/>
          <a:lstStyle/>
          <a:p>
            <a:r>
              <a:rPr lang="de-DE" dirty="0"/>
              <a:t>Klassenmodell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F53726C-5BBA-4F9F-85B4-70421A7CC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8" y="523970"/>
            <a:ext cx="10542787" cy="6308148"/>
          </a:xfrm>
        </p:spPr>
      </p:pic>
    </p:spTree>
    <p:extLst>
      <p:ext uri="{BB962C8B-B14F-4D97-AF65-F5344CB8AC3E}">
        <p14:creationId xmlns:p14="http://schemas.microsoft.com/office/powerpoint/2010/main" val="124474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94DED7-0A28-4AD9-8747-E94113225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577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7">
            <a:extLst>
              <a:ext uri="{FF2B5EF4-FFF2-40B4-BE49-F238E27FC236}">
                <a16:creationId xmlns:a16="http://schemas.microsoft.com/office/drawing/2014/main" id="{6F175609-91A3-416E-BC3D-7548FDE02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18" y="-1"/>
            <a:ext cx="1220406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9A3B0D54-9DF0-4FF8-A0AA-B4234DF35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8524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7EE61A8-DEF0-4F7D-A961-67C70A6E6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138" y="1795849"/>
            <a:ext cx="3777886" cy="3114818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/>
            <a:r>
              <a:rPr lang="en-US" sz="3600" dirty="0" err="1">
                <a:solidFill>
                  <a:srgbClr val="FEFFFF"/>
                </a:solidFill>
              </a:rPr>
              <a:t>Userverwaltung</a:t>
            </a:r>
            <a:endParaRPr lang="en-US" sz="3600" dirty="0">
              <a:solidFill>
                <a:srgbClr val="FEFFFF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2A16F2-347F-4136-B4E0-F75882996B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171"/>
          <a:stretch/>
        </p:blipFill>
        <p:spPr>
          <a:xfrm>
            <a:off x="4638523" y="10"/>
            <a:ext cx="75503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4735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61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" y="228600"/>
            <a:ext cx="2850786" cy="6638625"/>
            <a:chOff x="2487613" y="285750"/>
            <a:chExt cx="2428875" cy="5654676"/>
          </a:xfrm>
        </p:grpSpPr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9" name="Group 75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09" y="-786"/>
            <a:ext cx="2356060" cy="6854040"/>
            <a:chOff x="6627813" y="194833"/>
            <a:chExt cx="1952625" cy="5678918"/>
          </a:xfrm>
        </p:grpSpPr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0" name="Rectangle 89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7" y="714375"/>
            <a:ext cx="1588112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2" name="Rectangle 93">
            <a:extLst>
              <a:ext uri="{FF2B5EF4-FFF2-40B4-BE49-F238E27FC236}">
                <a16:creationId xmlns:a16="http://schemas.microsoft.com/office/drawing/2014/main" id="{01520B72-94C4-4ABB-AC64-A3382705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95">
            <a:extLst>
              <a:ext uri="{FF2B5EF4-FFF2-40B4-BE49-F238E27FC236}">
                <a16:creationId xmlns:a16="http://schemas.microsoft.com/office/drawing/2014/main" id="{9A64CBFD-D6E8-4E6A-8F66-1948BED33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887" y="480060"/>
            <a:ext cx="11235050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93B2E3D-9155-4130-8FDA-2DC2FF497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773" y="604749"/>
            <a:ext cx="11199645" cy="562157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71F7BF6-28EE-41EF-9EAB-F4C601D054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04904">
            <a:off x="8748097" y="5389834"/>
            <a:ext cx="1014670" cy="10146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86298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07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" y="228600"/>
            <a:ext cx="2850786" cy="6638625"/>
            <a:chOff x="2487613" y="285750"/>
            <a:chExt cx="2428875" cy="5654676"/>
          </a:xfrm>
        </p:grpSpPr>
        <p:sp>
          <p:nvSpPr>
            <p:cNvPr id="109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0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1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2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3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4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5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6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7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8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9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4" name="Group 121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09" y="-786"/>
            <a:ext cx="2356060" cy="6854040"/>
            <a:chOff x="6627813" y="194833"/>
            <a:chExt cx="1952625" cy="5678918"/>
          </a:xfrm>
        </p:grpSpPr>
        <p:sp>
          <p:nvSpPr>
            <p:cNvPr id="123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5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9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0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1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2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3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5" name="Rectangle 135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6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7" y="714375"/>
            <a:ext cx="1588112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7" name="Rectangle 139">
            <a:extLst>
              <a:ext uri="{FF2B5EF4-FFF2-40B4-BE49-F238E27FC236}">
                <a16:creationId xmlns:a16="http://schemas.microsoft.com/office/drawing/2014/main" id="{01520B72-94C4-4ABB-AC64-A3382705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A64CBFD-D6E8-4E6A-8F66-1948BED33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887" y="480060"/>
            <a:ext cx="11235050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69DEDF2-9089-4D70-B725-4D3F669C5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5" y="1681512"/>
            <a:ext cx="11089466" cy="347135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46664CC-7C51-4EB8-B13B-C2AEC30C4D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56336">
            <a:off x="1852471" y="4114219"/>
            <a:ext cx="1228656" cy="11934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987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FA94DED7-0A28-4AD9-8747-E94113225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577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6F175609-91A3-416E-BC3D-7548FDE02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18" y="-1"/>
            <a:ext cx="1220406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A3B0D54-9DF0-4FF8-A0AA-B4234DF35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8524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7EE61A8-DEF0-4F7D-A961-67C70A6E6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138" y="1795849"/>
            <a:ext cx="3777886" cy="3114818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/>
            <a:r>
              <a:rPr lang="de-DE" sz="3200" dirty="0" err="1">
                <a:solidFill>
                  <a:srgbClr val="FEFFFF"/>
                </a:solidFill>
              </a:rPr>
              <a:t>Friendsverwaltung</a:t>
            </a:r>
            <a:endParaRPr lang="en-US" sz="3200" dirty="0">
              <a:solidFill>
                <a:srgbClr val="FEFFFF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2A16F2-347F-4136-B4E0-F75882996B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171"/>
          <a:stretch/>
        </p:blipFill>
        <p:spPr>
          <a:xfrm>
            <a:off x="4638523" y="10"/>
            <a:ext cx="75503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88601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Benutzerdefiniert</PresentationFormat>
  <Paragraphs>69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Corbel</vt:lpstr>
      <vt:lpstr>Whitney</vt:lpstr>
      <vt:lpstr>Wingdings 3</vt:lpstr>
      <vt:lpstr>Fetzen</vt:lpstr>
      <vt:lpstr>Willkommen  zu Locster : Soziales Netzwerk</vt:lpstr>
      <vt:lpstr>Gliederung</vt:lpstr>
      <vt:lpstr>Idee</vt:lpstr>
      <vt:lpstr>Projektstruktur</vt:lpstr>
      <vt:lpstr>Klassenmodell</vt:lpstr>
      <vt:lpstr>Userverwaltung</vt:lpstr>
      <vt:lpstr>PowerPoint-Präsentation</vt:lpstr>
      <vt:lpstr>PowerPoint-Präsentation</vt:lpstr>
      <vt:lpstr>Friendsverwaltung</vt:lpstr>
      <vt:lpstr>PowerPoint-Präsentation</vt:lpstr>
      <vt:lpstr>Guestbook-verwaltung</vt:lpstr>
      <vt:lpstr>PowerPoint-Präsentation</vt:lpstr>
      <vt:lpstr>Chatverwaltung</vt:lpstr>
      <vt:lpstr>PowerPoint-Präsentation</vt:lpstr>
      <vt:lpstr>Utility &amp; Exceptions </vt:lpstr>
      <vt:lpstr>PowerPoint-Präsentation</vt:lpstr>
      <vt:lpstr>PowerPoint-Präsentation</vt:lpstr>
      <vt:lpstr>Lessons Learned</vt:lpstr>
      <vt:lpstr>Tools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  zu Locster : Soziales Netzwerk</dc:title>
  <dc:creator>molhamalkhodari@gmail.com</dc:creator>
  <cp:lastModifiedBy>matthias gabel</cp:lastModifiedBy>
  <cp:revision>12</cp:revision>
  <dcterms:created xsi:type="dcterms:W3CDTF">2021-01-27T16:07:12Z</dcterms:created>
  <dcterms:modified xsi:type="dcterms:W3CDTF">2021-05-14T08:22:04Z</dcterms:modified>
</cp:coreProperties>
</file>