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65" r:id="rId5"/>
    <p:sldId id="336" r:id="rId6"/>
    <p:sldId id="323" r:id="rId7"/>
    <p:sldId id="340" r:id="rId8"/>
    <p:sldId id="373" r:id="rId9"/>
    <p:sldId id="377" r:id="rId10"/>
    <p:sldId id="372" r:id="rId11"/>
    <p:sldId id="376" r:id="rId12"/>
    <p:sldId id="371" r:id="rId13"/>
    <p:sldId id="362" r:id="rId14"/>
    <p:sldId id="361" r:id="rId15"/>
    <p:sldId id="363" r:id="rId16"/>
    <p:sldId id="364" r:id="rId17"/>
    <p:sldId id="365" r:id="rId18"/>
    <p:sldId id="367" r:id="rId19"/>
    <p:sldId id="369" r:id="rId20"/>
    <p:sldId id="368" r:id="rId21"/>
    <p:sldId id="370" r:id="rId22"/>
    <p:sldId id="374" r:id="rId23"/>
    <p:sldId id="375" r:id="rId24"/>
    <p:sldId id="360" r:id="rId25"/>
  </p:sldIdLst>
  <p:sldSz cx="12188825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84977-D6F4-49AE-B89A-A7EEE2F092D1}" v="43" dt="2020-12-13T19:52:09.473"/>
    <p1510:client id="{11E2C756-58A9-4745-9756-8E1CC2E7E2E9}" v="11" dt="2020-12-13T19:58:49.897"/>
    <p1510:client id="{6A8A19D5-4627-4925-989C-5A2854D07721}" v="7" dt="2020-12-14T09:11:35.272"/>
    <p1510:client id="{8052A7A0-C098-49A7-A81A-93F7C3946BD0}" v="47" dt="2020-12-13T13:19:37.188"/>
    <p1510:client id="{8B323B05-7FC2-4AAD-A4AB-7435AFCF30FF}" v="779" dt="2020-12-13T18:01:15.299"/>
    <p1510:client id="{8C3267B2-BE8B-45C1-844B-41E7B2ED8170}" v="104" dt="2020-12-13T13:43:36.783"/>
    <p1510:client id="{92AB13E3-CC8F-42E7-B5B7-A3F97FEEF739}" v="2" dt="2020-12-14T08:52:59.402"/>
    <p1510:client id="{9F0609BE-AFD5-4905-ACE3-1D04646DF491}" v="192" dt="2020-12-13T14:07:55.283"/>
    <p1510:client id="{AA9969B4-D5AC-4BE3-9360-DD7DCEE1F7C4}" v="1" dt="2020-12-13T13:44:06.695"/>
    <p1510:client id="{B45BD3D3-63F7-4A03-9C01-ECFEC7B4F98F}" v="5" dt="2020-12-14T09:10:35.527"/>
    <p1510:client id="{C4B4F07B-7368-4B4F-941C-989DF5ED91CF}" v="6" dt="2020-12-13T13:03:15.405"/>
    <p1510:client id="{D3A84E95-0909-4DB3-B5D9-C73EDF2682D2}" v="84" dt="2020-12-14T09:08:58.750"/>
    <p1510:client id="{E3A1DE9F-A8B5-406C-B212-023BDEE829A7}" v="10" dt="2020-12-13T13:03:34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11484977-D6F4-49AE-B89A-A7EEE2F092D1}"/>
    <pc:docChg chg="modSld">
      <pc:chgData name="Guest User" userId="" providerId="Windows Live" clId="Web-{11484977-D6F4-49AE-B89A-A7EEE2F092D1}" dt="2020-12-13T19:52:07.192" v="41" actId="20577"/>
      <pc:docMkLst>
        <pc:docMk/>
      </pc:docMkLst>
      <pc:sldChg chg="modSp">
        <pc:chgData name="Guest User" userId="" providerId="Windows Live" clId="Web-{11484977-D6F4-49AE-B89A-A7EEE2F092D1}" dt="2020-12-13T19:40:10.159" v="34" actId="20577"/>
        <pc:sldMkLst>
          <pc:docMk/>
          <pc:sldMk cId="3726089548" sldId="336"/>
        </pc:sldMkLst>
        <pc:spChg chg="mod">
          <ac:chgData name="Guest User" userId="" providerId="Windows Live" clId="Web-{11484977-D6F4-49AE-B89A-A7EEE2F092D1}" dt="2020-12-13T19:40:10.159" v="34" actId="20577"/>
          <ac:spMkLst>
            <pc:docMk/>
            <pc:sldMk cId="3726089548" sldId="336"/>
            <ac:spMk id="3" creationId="{AB51E8FE-32F2-4350-A84A-CE53A2D10DA4}"/>
          </ac:spMkLst>
        </pc:spChg>
      </pc:sldChg>
      <pc:sldChg chg="modSp">
        <pc:chgData name="Guest User" userId="" providerId="Windows Live" clId="Web-{11484977-D6F4-49AE-B89A-A7EEE2F092D1}" dt="2020-12-13T19:52:07.192" v="40" actId="20577"/>
        <pc:sldMkLst>
          <pc:docMk/>
          <pc:sldMk cId="4069817451" sldId="340"/>
        </pc:sldMkLst>
        <pc:spChg chg="mod">
          <ac:chgData name="Guest User" userId="" providerId="Windows Live" clId="Web-{11484977-D6F4-49AE-B89A-A7EEE2F092D1}" dt="2020-12-13T19:52:07.192" v="40" actId="20577"/>
          <ac:spMkLst>
            <pc:docMk/>
            <pc:sldMk cId="4069817451" sldId="340"/>
            <ac:spMk id="2" creationId="{D958AA32-28B5-426C-8283-5B55CA41AB24}"/>
          </ac:spMkLst>
        </pc:spChg>
        <pc:picChg chg="mod">
          <ac:chgData name="Guest User" userId="" providerId="Windows Live" clId="Web-{11484977-D6F4-49AE-B89A-A7EEE2F092D1}" dt="2020-12-13T19:41:04.004" v="39" actId="14100"/>
          <ac:picMkLst>
            <pc:docMk/>
            <pc:sldMk cId="4069817451" sldId="340"/>
            <ac:picMk id="14" creationId="{7B2D27A1-484A-4DBC-BCC1-659D76BDDE87}"/>
          </ac:picMkLst>
        </pc:picChg>
      </pc:sldChg>
    </pc:docChg>
  </pc:docChgLst>
  <pc:docChgLst>
    <pc:chgData name="Saskia Wohlers" userId="836fdcbfbacd2a11" providerId="Windows Live" clId="Web-{C4B4F07B-7368-4B4F-941C-989DF5ED91CF}"/>
    <pc:docChg chg="modSld">
      <pc:chgData name="Saskia Wohlers" userId="836fdcbfbacd2a11" providerId="Windows Live" clId="Web-{C4B4F07B-7368-4B4F-941C-989DF5ED91CF}" dt="2020-12-13T13:03:15.140" v="4" actId="20577"/>
      <pc:docMkLst>
        <pc:docMk/>
      </pc:docMkLst>
      <pc:sldChg chg="modSp">
        <pc:chgData name="Saskia Wohlers" userId="836fdcbfbacd2a11" providerId="Windows Live" clId="Web-{C4B4F07B-7368-4B4F-941C-989DF5ED91CF}" dt="2020-12-13T13:03:13.671" v="2" actId="20577"/>
        <pc:sldMkLst>
          <pc:docMk/>
          <pc:sldMk cId="3726089548" sldId="336"/>
        </pc:sldMkLst>
        <pc:spChg chg="mod">
          <ac:chgData name="Saskia Wohlers" userId="836fdcbfbacd2a11" providerId="Windows Live" clId="Web-{C4B4F07B-7368-4B4F-941C-989DF5ED91CF}" dt="2020-12-13T13:03:13.671" v="2" actId="20577"/>
          <ac:spMkLst>
            <pc:docMk/>
            <pc:sldMk cId="3726089548" sldId="336"/>
            <ac:spMk id="2" creationId="{C6A16652-F9E4-4B82-9560-6E69BE47FA3C}"/>
          </ac:spMkLst>
        </pc:spChg>
      </pc:sldChg>
    </pc:docChg>
  </pc:docChgLst>
  <pc:docChgLst>
    <pc:chgData name="matthias gabel" userId="70894d7457a114af" providerId="Windows Live" clId="Web-{D3A84E95-0909-4DB3-B5D9-C73EDF2682D2}"/>
    <pc:docChg chg="addSld modSld">
      <pc:chgData name="matthias gabel" userId="70894d7457a114af" providerId="Windows Live" clId="Web-{D3A84E95-0909-4DB3-B5D9-C73EDF2682D2}" dt="2020-12-14T09:08:58.750" v="80" actId="14100"/>
      <pc:docMkLst>
        <pc:docMk/>
      </pc:docMkLst>
      <pc:sldChg chg="modSp">
        <pc:chgData name="matthias gabel" userId="70894d7457a114af" providerId="Windows Live" clId="Web-{D3A84E95-0909-4DB3-B5D9-C73EDF2682D2}" dt="2020-12-14T08:57:50.886" v="74" actId="1076"/>
        <pc:sldMkLst>
          <pc:docMk/>
          <pc:sldMk cId="2169692869" sldId="323"/>
        </pc:sldMkLst>
        <pc:spChg chg="mod">
          <ac:chgData name="matthias gabel" userId="70894d7457a114af" providerId="Windows Live" clId="Web-{D3A84E95-0909-4DB3-B5D9-C73EDF2682D2}" dt="2020-12-14T08:53:12.737" v="29" actId="20577"/>
          <ac:spMkLst>
            <pc:docMk/>
            <pc:sldMk cId="2169692869" sldId="323"/>
            <ac:spMk id="2" creationId="{664770CD-2D0D-489A-984B-50670A7CAAFE}"/>
          </ac:spMkLst>
        </pc:spChg>
        <pc:spChg chg="mod">
          <ac:chgData name="matthias gabel" userId="70894d7457a114af" providerId="Windows Live" clId="Web-{D3A84E95-0909-4DB3-B5D9-C73EDF2682D2}" dt="2020-12-14T08:57:50.886" v="74" actId="1076"/>
          <ac:spMkLst>
            <pc:docMk/>
            <pc:sldMk cId="2169692869" sldId="323"/>
            <ac:spMk id="11" creationId="{B7EE61A8-DEF0-4F7D-A961-67C70A6E6F0F}"/>
          </ac:spMkLst>
        </pc:spChg>
      </pc:sldChg>
      <pc:sldChg chg="addSp delSp modSp">
        <pc:chgData name="matthias gabel" userId="70894d7457a114af" providerId="Windows Live" clId="Web-{D3A84E95-0909-4DB3-B5D9-C73EDF2682D2}" dt="2020-12-14T09:08:58.750" v="80" actId="14100"/>
        <pc:sldMkLst>
          <pc:docMk/>
          <pc:sldMk cId="490848545" sldId="373"/>
        </pc:sldMkLst>
        <pc:spChg chg="add del mod">
          <ac:chgData name="matthias gabel" userId="70894d7457a114af" providerId="Windows Live" clId="Web-{D3A84E95-0909-4DB3-B5D9-C73EDF2682D2}" dt="2020-12-14T09:08:34.171" v="77"/>
          <ac:spMkLst>
            <pc:docMk/>
            <pc:sldMk cId="490848545" sldId="373"/>
            <ac:spMk id="4" creationId="{69B45108-AEA0-4F03-95BE-D1018A4DAB47}"/>
          </ac:spMkLst>
        </pc:spChg>
        <pc:picChg chg="add mod ord modCrop">
          <ac:chgData name="matthias gabel" userId="70894d7457a114af" providerId="Windows Live" clId="Web-{D3A84E95-0909-4DB3-B5D9-C73EDF2682D2}" dt="2020-12-14T09:08:58.750" v="80" actId="14100"/>
          <ac:picMkLst>
            <pc:docMk/>
            <pc:sldMk cId="490848545" sldId="373"/>
            <ac:picMk id="5" creationId="{2F8AB349-05F3-4CCE-8248-11C859B8FA02}"/>
          </ac:picMkLst>
        </pc:picChg>
        <pc:picChg chg="del">
          <ac:chgData name="matthias gabel" userId="70894d7457a114af" providerId="Windows Live" clId="Web-{D3A84E95-0909-4DB3-B5D9-C73EDF2682D2}" dt="2020-12-14T09:08:32.546" v="76"/>
          <ac:picMkLst>
            <pc:docMk/>
            <pc:sldMk cId="490848545" sldId="373"/>
            <ac:picMk id="10" creationId="{459FE89D-3010-4AB1-A7B8-8EB3AA918442}"/>
          </ac:picMkLst>
        </pc:picChg>
      </pc:sldChg>
      <pc:sldChg chg="addSp delSp modSp add replId">
        <pc:chgData name="matthias gabel" userId="70894d7457a114af" providerId="Windows Live" clId="Web-{D3A84E95-0909-4DB3-B5D9-C73EDF2682D2}" dt="2020-12-14T08:57:04.666" v="63" actId="20577"/>
        <pc:sldMkLst>
          <pc:docMk/>
          <pc:sldMk cId="1856558708" sldId="376"/>
        </pc:sldMkLst>
        <pc:spChg chg="mod">
          <ac:chgData name="matthias gabel" userId="70894d7457a114af" providerId="Windows Live" clId="Web-{D3A84E95-0909-4DB3-B5D9-C73EDF2682D2}" dt="2020-12-14T08:57:04.666" v="63" actId="20577"/>
          <ac:spMkLst>
            <pc:docMk/>
            <pc:sldMk cId="1856558708" sldId="376"/>
            <ac:spMk id="2" creationId="{D958AA32-28B5-426C-8283-5B55CA41AB24}"/>
          </ac:spMkLst>
        </pc:spChg>
        <pc:spChg chg="add del mod">
          <ac:chgData name="matthias gabel" userId="70894d7457a114af" providerId="Windows Live" clId="Web-{D3A84E95-0909-4DB3-B5D9-C73EDF2682D2}" dt="2020-12-14T08:55:58.930" v="33"/>
          <ac:spMkLst>
            <pc:docMk/>
            <pc:sldMk cId="1856558708" sldId="376"/>
            <ac:spMk id="4" creationId="{57D1C36C-D8D0-4691-BF4A-C04561CD3D7E}"/>
          </ac:spMkLst>
        </pc:spChg>
        <pc:picChg chg="add mod ord modCrop">
          <ac:chgData name="matthias gabel" userId="70894d7457a114af" providerId="Windows Live" clId="Web-{D3A84E95-0909-4DB3-B5D9-C73EDF2682D2}" dt="2020-12-14T08:56:27.915" v="37" actId="14100"/>
          <ac:picMkLst>
            <pc:docMk/>
            <pc:sldMk cId="1856558708" sldId="376"/>
            <ac:picMk id="5" creationId="{3D049408-9135-4E65-A3BE-D7D7E1CDF447}"/>
          </ac:picMkLst>
        </pc:picChg>
        <pc:picChg chg="del">
          <ac:chgData name="matthias gabel" userId="70894d7457a114af" providerId="Windows Live" clId="Web-{D3A84E95-0909-4DB3-B5D9-C73EDF2682D2}" dt="2020-12-14T08:54:46.131" v="32"/>
          <ac:picMkLst>
            <pc:docMk/>
            <pc:sldMk cId="1856558708" sldId="376"/>
            <ac:picMk id="7" creationId="{9F2D9249-F5A9-4DF9-9E19-25313AD10904}"/>
          </ac:picMkLst>
        </pc:picChg>
        <pc:picChg chg="add mod">
          <ac:chgData name="matthias gabel" userId="70894d7457a114af" providerId="Windows Live" clId="Web-{D3A84E95-0909-4DB3-B5D9-C73EDF2682D2}" dt="2020-12-14T08:56:45.915" v="42" actId="1076"/>
          <ac:picMkLst>
            <pc:docMk/>
            <pc:sldMk cId="1856558708" sldId="376"/>
            <ac:picMk id="8" creationId="{4A5494C6-B9F1-4368-9DFF-7EE48E5CF8DA}"/>
          </ac:picMkLst>
        </pc:picChg>
      </pc:sldChg>
      <pc:sldChg chg="add replId">
        <pc:chgData name="matthias gabel" userId="70894d7457a114af" providerId="Windows Live" clId="Web-{D3A84E95-0909-4DB3-B5D9-C73EDF2682D2}" dt="2020-12-14T09:08:29.968" v="75"/>
        <pc:sldMkLst>
          <pc:docMk/>
          <pc:sldMk cId="1287704360" sldId="377"/>
        </pc:sldMkLst>
      </pc:sldChg>
    </pc:docChg>
  </pc:docChgLst>
  <pc:docChgLst>
    <pc:chgData name="Saskia Wohlers" userId="836fdcbfbacd2a11" providerId="Windows Live" clId="Web-{92AB13E3-CC8F-42E7-B5B7-A3F97FEEF739}"/>
    <pc:docChg chg="delSld">
      <pc:chgData name="Saskia Wohlers" userId="836fdcbfbacd2a11" providerId="Windows Live" clId="Web-{92AB13E3-CC8F-42E7-B5B7-A3F97FEEF739}" dt="2020-12-14T08:52:59.402" v="1"/>
      <pc:docMkLst>
        <pc:docMk/>
      </pc:docMkLst>
      <pc:sldChg chg="del">
        <pc:chgData name="Saskia Wohlers" userId="836fdcbfbacd2a11" providerId="Windows Live" clId="Web-{92AB13E3-CC8F-42E7-B5B7-A3F97FEEF739}" dt="2020-12-14T08:52:59.402" v="1"/>
        <pc:sldMkLst>
          <pc:docMk/>
          <pc:sldMk cId="2139132589" sldId="310"/>
        </pc:sldMkLst>
      </pc:sldChg>
      <pc:sldChg chg="del">
        <pc:chgData name="Saskia Wohlers" userId="836fdcbfbacd2a11" providerId="Windows Live" clId="Web-{92AB13E3-CC8F-42E7-B5B7-A3F97FEEF739}" dt="2020-12-14T08:50:07.883" v="0"/>
        <pc:sldMkLst>
          <pc:docMk/>
          <pc:sldMk cId="596797844" sldId="376"/>
        </pc:sldMkLst>
      </pc:sldChg>
    </pc:docChg>
  </pc:docChgLst>
  <pc:docChgLst>
    <pc:chgData name="molhamalkhodari@gmail.com" userId="deb71752d7dda632" providerId="LiveId" clId="{9F0609BE-AFD5-4905-ACE3-1D04646DF491}"/>
    <pc:docChg chg="undo custSel mod addSld modSld sldOrd">
      <pc:chgData name="molhamalkhodari@gmail.com" userId="deb71752d7dda632" providerId="LiveId" clId="{9F0609BE-AFD5-4905-ACE3-1D04646DF491}" dt="2020-12-13T14:07:55.283" v="186"/>
      <pc:docMkLst>
        <pc:docMk/>
      </pc:docMkLst>
      <pc:sldChg chg="modSp">
        <pc:chgData name="molhamalkhodari@gmail.com" userId="deb71752d7dda632" providerId="LiveId" clId="{9F0609BE-AFD5-4905-ACE3-1D04646DF491}" dt="2020-12-13T13:05:37.059" v="20" actId="20577"/>
        <pc:sldMkLst>
          <pc:docMk/>
          <pc:sldMk cId="3726089548" sldId="336"/>
        </pc:sldMkLst>
        <pc:spChg chg="mod">
          <ac:chgData name="molhamalkhodari@gmail.com" userId="deb71752d7dda632" providerId="LiveId" clId="{9F0609BE-AFD5-4905-ACE3-1D04646DF491}" dt="2020-12-13T13:05:37.059" v="20" actId="20577"/>
          <ac:spMkLst>
            <pc:docMk/>
            <pc:sldMk cId="3726089548" sldId="336"/>
            <ac:spMk id="3" creationId="{AB51E8FE-32F2-4350-A84A-CE53A2D10DA4}"/>
          </ac:spMkLst>
        </pc:spChg>
      </pc:sldChg>
      <pc:sldChg chg="addSp delSp modSp add mod modTransition setBg">
        <pc:chgData name="molhamalkhodari@gmail.com" userId="deb71752d7dda632" providerId="LiveId" clId="{9F0609BE-AFD5-4905-ACE3-1D04646DF491}" dt="2020-12-13T14:07:55.283" v="186"/>
        <pc:sldMkLst>
          <pc:docMk/>
          <pc:sldMk cId="1708660783" sldId="367"/>
        </pc:sldMkLst>
        <pc:spChg chg="add mod ord">
          <ac:chgData name="molhamalkhodari@gmail.com" userId="deb71752d7dda632" providerId="LiveId" clId="{9F0609BE-AFD5-4905-ACE3-1D04646DF491}" dt="2020-12-13T13:39:01.305" v="170" actId="26606"/>
          <ac:spMkLst>
            <pc:docMk/>
            <pc:sldMk cId="1708660783" sldId="367"/>
            <ac:spMk id="2" creationId="{7EB4E394-7894-4B07-BDE1-53DB170245D0}"/>
          </ac:spMkLst>
        </pc:spChg>
        <pc:spChg chg="add mod">
          <ac:chgData name="molhamalkhodari@gmail.com" userId="deb71752d7dda632" providerId="LiveId" clId="{9F0609BE-AFD5-4905-ACE3-1D04646DF491}" dt="2020-12-13T14:07:55.283" v="186"/>
          <ac:spMkLst>
            <pc:docMk/>
            <pc:sldMk cId="1708660783" sldId="367"/>
            <ac:spMk id="3" creationId="{1DD0DD46-20E2-4653-BF8D-28CD57B0E966}"/>
          </ac:spMkLst>
        </pc:spChg>
        <pc:spChg chg="add del">
          <ac:chgData name="molhamalkhodari@gmail.com" userId="deb71752d7dda632" providerId="LiveId" clId="{9F0609BE-AFD5-4905-ACE3-1D04646DF491}" dt="2020-12-13T13:24:10.635" v="40" actId="26606"/>
          <ac:spMkLst>
            <pc:docMk/>
            <pc:sldMk cId="1708660783" sldId="367"/>
            <ac:spMk id="36" creationId="{DE91395A-2D18-4AF6-A0AC-AAA7189FED11}"/>
          </ac:spMkLst>
        </pc:spChg>
        <pc:spChg chg="add del">
          <ac:chgData name="molhamalkhodari@gmail.com" userId="deb71752d7dda632" providerId="LiveId" clId="{9F0609BE-AFD5-4905-ACE3-1D04646DF491}" dt="2020-12-13T13:39:01.305" v="170" actId="26606"/>
          <ac:spMkLst>
            <pc:docMk/>
            <pc:sldMk cId="1708660783" sldId="367"/>
            <ac:spMk id="37" creationId="{DE91395A-2D18-4AF6-A0AC-AAA7189FED11}"/>
          </ac:spMkLst>
        </pc:spChg>
        <pc:spChg chg="add del">
          <ac:chgData name="molhamalkhodari@gmail.com" userId="deb71752d7dda632" providerId="LiveId" clId="{9F0609BE-AFD5-4905-ACE3-1D04646DF491}" dt="2020-12-13T13:24:10.635" v="40" actId="26606"/>
          <ac:spMkLst>
            <pc:docMk/>
            <pc:sldMk cId="1708660783" sldId="367"/>
            <ac:spMk id="38" creationId="{7BD08880-457D-4C62-A3B5-6A9B0878C7E9}"/>
          </ac:spMkLst>
        </pc:spChg>
        <pc:spChg chg="add del">
          <ac:chgData name="molhamalkhodari@gmail.com" userId="deb71752d7dda632" providerId="LiveId" clId="{9F0609BE-AFD5-4905-ACE3-1D04646DF491}" dt="2020-12-13T13:39:01.305" v="170" actId="26606"/>
          <ac:spMkLst>
            <pc:docMk/>
            <pc:sldMk cId="1708660783" sldId="367"/>
            <ac:spMk id="39" creationId="{7BD08880-457D-4C62-A3B5-6A9B0878C7E9}"/>
          </ac:spMkLst>
        </pc:spChg>
        <pc:spChg chg="add del">
          <ac:chgData name="molhamalkhodari@gmail.com" userId="deb71752d7dda632" providerId="LiveId" clId="{9F0609BE-AFD5-4905-ACE3-1D04646DF491}" dt="2020-12-13T13:24:10.635" v="40" actId="26606"/>
          <ac:spMkLst>
            <pc:docMk/>
            <pc:sldMk cId="1708660783" sldId="367"/>
            <ac:spMk id="40" creationId="{FA94DED7-0A28-4AD9-8747-E94113225016}"/>
          </ac:spMkLst>
        </pc:spChg>
        <pc:spChg chg="add del">
          <ac:chgData name="molhamalkhodari@gmail.com" userId="deb71752d7dda632" providerId="LiveId" clId="{9F0609BE-AFD5-4905-ACE3-1D04646DF491}" dt="2020-12-13T13:39:01.305" v="170" actId="26606"/>
          <ac:spMkLst>
            <pc:docMk/>
            <pc:sldMk cId="1708660783" sldId="367"/>
            <ac:spMk id="41" creationId="{FA94DED7-0A28-4AD9-8747-E94113225016}"/>
          </ac:spMkLst>
        </pc:spChg>
        <pc:spChg chg="add del">
          <ac:chgData name="molhamalkhodari@gmail.com" userId="deb71752d7dda632" providerId="LiveId" clId="{9F0609BE-AFD5-4905-ACE3-1D04646DF491}" dt="2020-12-13T13:24:10.635" v="40" actId="26606"/>
          <ac:spMkLst>
            <pc:docMk/>
            <pc:sldMk cId="1708660783" sldId="367"/>
            <ac:spMk id="42" creationId="{6F175609-91A3-416E-BC3D-7548FDE02910}"/>
          </ac:spMkLst>
        </pc:spChg>
        <pc:spChg chg="add del">
          <ac:chgData name="molhamalkhodari@gmail.com" userId="deb71752d7dda632" providerId="LiveId" clId="{9F0609BE-AFD5-4905-ACE3-1D04646DF491}" dt="2020-12-13T13:39:01.305" v="170" actId="26606"/>
          <ac:spMkLst>
            <pc:docMk/>
            <pc:sldMk cId="1708660783" sldId="367"/>
            <ac:spMk id="43" creationId="{6F175609-91A3-416E-BC3D-7548FDE02910}"/>
          </ac:spMkLst>
        </pc:spChg>
        <pc:spChg chg="add del">
          <ac:chgData name="molhamalkhodari@gmail.com" userId="deb71752d7dda632" providerId="LiveId" clId="{9F0609BE-AFD5-4905-ACE3-1D04646DF491}" dt="2020-12-13T13:24:10.635" v="40" actId="26606"/>
          <ac:spMkLst>
            <pc:docMk/>
            <pc:sldMk cId="1708660783" sldId="367"/>
            <ac:spMk id="44" creationId="{9A3B0D54-9DF0-4FF8-A0AA-B4234DF358EF}"/>
          </ac:spMkLst>
        </pc:spChg>
        <pc:spChg chg="add del">
          <ac:chgData name="molhamalkhodari@gmail.com" userId="deb71752d7dda632" providerId="LiveId" clId="{9F0609BE-AFD5-4905-ACE3-1D04646DF491}" dt="2020-12-13T13:39:01.305" v="170" actId="26606"/>
          <ac:spMkLst>
            <pc:docMk/>
            <pc:sldMk cId="1708660783" sldId="367"/>
            <ac:spMk id="45" creationId="{9A3B0D54-9DF0-4FF8-A0AA-B4234DF358EF}"/>
          </ac:spMkLst>
        </pc:spChg>
        <pc:spChg chg="add del">
          <ac:chgData name="molhamalkhodari@gmail.com" userId="deb71752d7dda632" providerId="LiveId" clId="{9F0609BE-AFD5-4905-ACE3-1D04646DF491}" dt="2020-12-13T13:24:10.635" v="40" actId="26606"/>
          <ac:spMkLst>
            <pc:docMk/>
            <pc:sldMk cId="1708660783" sldId="367"/>
            <ac:spMk id="46" creationId="{64D236DE-BD07-488F-B236-DDEEFFF720FF}"/>
          </ac:spMkLst>
        </pc:spChg>
        <pc:spChg chg="add del">
          <ac:chgData name="molhamalkhodari@gmail.com" userId="deb71752d7dda632" providerId="LiveId" clId="{9F0609BE-AFD5-4905-ACE3-1D04646DF491}" dt="2020-12-13T13:39:01.305" v="170" actId="26606"/>
          <ac:spMkLst>
            <pc:docMk/>
            <pc:sldMk cId="1708660783" sldId="367"/>
            <ac:spMk id="47" creationId="{64D236DE-BD07-488F-B236-DDEEFFF720FF}"/>
          </ac:spMkLst>
        </pc:spChg>
        <pc:spChg chg="add del">
          <ac:chgData name="molhamalkhodari@gmail.com" userId="deb71752d7dda632" providerId="LiveId" clId="{9F0609BE-AFD5-4905-ACE3-1D04646DF491}" dt="2020-12-13T13:39:01.305" v="170" actId="26606"/>
          <ac:spMkLst>
            <pc:docMk/>
            <pc:sldMk cId="1708660783" sldId="367"/>
            <ac:spMk id="80" creationId="{DE91395A-2D18-4AF6-A0AC-AAA7189FED11}"/>
          </ac:spMkLst>
        </pc:spChg>
        <pc:spChg chg="add del">
          <ac:chgData name="molhamalkhodari@gmail.com" userId="deb71752d7dda632" providerId="LiveId" clId="{9F0609BE-AFD5-4905-ACE3-1D04646DF491}" dt="2020-12-13T13:39:01.305" v="170" actId="26606"/>
          <ac:spMkLst>
            <pc:docMk/>
            <pc:sldMk cId="1708660783" sldId="367"/>
            <ac:spMk id="82" creationId="{7BD08880-457D-4C62-A3B5-6A9B0878C7E9}"/>
          </ac:spMkLst>
        </pc:spChg>
        <pc:spChg chg="add del">
          <ac:chgData name="molhamalkhodari@gmail.com" userId="deb71752d7dda632" providerId="LiveId" clId="{9F0609BE-AFD5-4905-ACE3-1D04646DF491}" dt="2020-12-13T13:39:01.305" v="170" actId="26606"/>
          <ac:spMkLst>
            <pc:docMk/>
            <pc:sldMk cId="1708660783" sldId="367"/>
            <ac:spMk id="84" creationId="{95FFA5E0-4C70-431D-A19D-18415F6C4009}"/>
          </ac:spMkLst>
        </pc:spChg>
        <pc:spChg chg="add del">
          <ac:chgData name="molhamalkhodari@gmail.com" userId="deb71752d7dda632" providerId="LiveId" clId="{9F0609BE-AFD5-4905-ACE3-1D04646DF491}" dt="2020-12-13T13:39:01.305" v="170" actId="26606"/>
          <ac:spMkLst>
            <pc:docMk/>
            <pc:sldMk cId="1708660783" sldId="367"/>
            <ac:spMk id="86" creationId="{4536C52F-C11B-4718-8B63-3E4A43465561}"/>
          </ac:spMkLst>
        </pc:spChg>
        <pc:grpChg chg="add del">
          <ac:chgData name="molhamalkhodari@gmail.com" userId="deb71752d7dda632" providerId="LiveId" clId="{9F0609BE-AFD5-4905-ACE3-1D04646DF491}" dt="2020-12-13T13:24:10.635" v="40" actId="26606"/>
          <ac:grpSpMkLst>
            <pc:docMk/>
            <pc:sldMk cId="1708660783" sldId="367"/>
            <ac:grpSpMk id="8" creationId="{7398C59F-5A18-487B-91D6-B955AACF2E50}"/>
          </ac:grpSpMkLst>
        </pc:grpChg>
        <pc:grpChg chg="add del">
          <ac:chgData name="molhamalkhodari@gmail.com" userId="deb71752d7dda632" providerId="LiveId" clId="{9F0609BE-AFD5-4905-ACE3-1D04646DF491}" dt="2020-12-13T13:39:01.305" v="170" actId="26606"/>
          <ac:grpSpMkLst>
            <pc:docMk/>
            <pc:sldMk cId="1708660783" sldId="367"/>
            <ac:grpSpMk id="9" creationId="{7398C59F-5A18-487B-91D6-B955AACF2E50}"/>
          </ac:grpSpMkLst>
        </pc:grpChg>
        <pc:grpChg chg="add del">
          <ac:chgData name="molhamalkhodari@gmail.com" userId="deb71752d7dda632" providerId="LiveId" clId="{9F0609BE-AFD5-4905-ACE3-1D04646DF491}" dt="2020-12-13T13:24:10.635" v="40" actId="26606"/>
          <ac:grpSpMkLst>
            <pc:docMk/>
            <pc:sldMk cId="1708660783" sldId="367"/>
            <ac:grpSpMk id="22" creationId="{520234FB-542E-4550-9C2F-1B56FD41A1CA}"/>
          </ac:grpSpMkLst>
        </pc:grpChg>
        <pc:grpChg chg="add del">
          <ac:chgData name="molhamalkhodari@gmail.com" userId="deb71752d7dda632" providerId="LiveId" clId="{9F0609BE-AFD5-4905-ACE3-1D04646DF491}" dt="2020-12-13T13:39:01.305" v="170" actId="26606"/>
          <ac:grpSpMkLst>
            <pc:docMk/>
            <pc:sldMk cId="1708660783" sldId="367"/>
            <ac:grpSpMk id="23" creationId="{520234FB-542E-4550-9C2F-1B56FD41A1CA}"/>
          </ac:grpSpMkLst>
        </pc:grpChg>
        <pc:grpChg chg="add del">
          <ac:chgData name="molhamalkhodari@gmail.com" userId="deb71752d7dda632" providerId="LiveId" clId="{9F0609BE-AFD5-4905-ACE3-1D04646DF491}" dt="2020-12-13T13:39:01.305" v="170" actId="26606"/>
          <ac:grpSpMkLst>
            <pc:docMk/>
            <pc:sldMk cId="1708660783" sldId="367"/>
            <ac:grpSpMk id="52" creationId="{7398C59F-5A18-487B-91D6-B955AACF2E50}"/>
          </ac:grpSpMkLst>
        </pc:grpChg>
        <pc:grpChg chg="add del">
          <ac:chgData name="molhamalkhodari@gmail.com" userId="deb71752d7dda632" providerId="LiveId" clId="{9F0609BE-AFD5-4905-ACE3-1D04646DF491}" dt="2020-12-13T13:39:01.305" v="170" actId="26606"/>
          <ac:grpSpMkLst>
            <pc:docMk/>
            <pc:sldMk cId="1708660783" sldId="367"/>
            <ac:grpSpMk id="66" creationId="{520234FB-542E-4550-9C2F-1B56FD41A1CA}"/>
          </ac:grpSpMkLst>
        </pc:grpChg>
        <pc:picChg chg="add del">
          <ac:chgData name="molhamalkhodari@gmail.com" userId="deb71752d7dda632" providerId="LiveId" clId="{9F0609BE-AFD5-4905-ACE3-1D04646DF491}" dt="2020-12-13T13:24:10.635" v="40" actId="26606"/>
          <ac:picMkLst>
            <pc:docMk/>
            <pc:sldMk cId="1708660783" sldId="367"/>
            <ac:picMk id="4" creationId="{136EA898-47A3-4263-BDEF-501A447C35F5}"/>
          </ac:picMkLst>
        </pc:picChg>
        <pc:picChg chg="add mod">
          <ac:chgData name="molhamalkhodari@gmail.com" userId="deb71752d7dda632" providerId="LiveId" clId="{9F0609BE-AFD5-4905-ACE3-1D04646DF491}" dt="2020-12-13T13:39:01.305" v="170" actId="26606"/>
          <ac:picMkLst>
            <pc:docMk/>
            <pc:sldMk cId="1708660783" sldId="367"/>
            <ac:picMk id="5" creationId="{8BDD5CEA-A7A4-4CA1-898E-4DBF498BC510}"/>
          </ac:picMkLst>
        </pc:picChg>
      </pc:sldChg>
      <pc:sldChg chg="addSp delSp modSp add mod setBg">
        <pc:chgData name="molhamalkhodari@gmail.com" userId="deb71752d7dda632" providerId="LiveId" clId="{9F0609BE-AFD5-4905-ACE3-1D04646DF491}" dt="2020-12-13T13:29:44.650" v="96" actId="1076"/>
        <pc:sldMkLst>
          <pc:docMk/>
          <pc:sldMk cId="1063599118" sldId="368"/>
        </pc:sldMkLst>
        <pc:spChg chg="del">
          <ac:chgData name="molhamalkhodari@gmail.com" userId="deb71752d7dda632" providerId="LiveId" clId="{9F0609BE-AFD5-4905-ACE3-1D04646DF491}" dt="2020-12-13T13:27:02.546" v="62" actId="478"/>
          <ac:spMkLst>
            <pc:docMk/>
            <pc:sldMk cId="1063599118" sldId="368"/>
            <ac:spMk id="2" creationId="{DB2F4516-C224-437E-9AB3-4A3E6B7BF1A3}"/>
          </ac:spMkLst>
        </pc:spChg>
        <pc:spChg chg="del">
          <ac:chgData name="molhamalkhodari@gmail.com" userId="deb71752d7dda632" providerId="LiveId" clId="{9F0609BE-AFD5-4905-ACE3-1D04646DF491}" dt="2020-12-13T13:27:06.643" v="63" actId="478"/>
          <ac:spMkLst>
            <pc:docMk/>
            <pc:sldMk cId="1063599118" sldId="368"/>
            <ac:spMk id="3" creationId="{5ECF6B7F-415D-462F-A39A-E1C7A5FCE1D3}"/>
          </ac:spMkLst>
        </pc:spChg>
        <pc:spChg chg="add del">
          <ac:chgData name="molhamalkhodari@gmail.com" userId="deb71752d7dda632" providerId="LiveId" clId="{9F0609BE-AFD5-4905-ACE3-1D04646DF491}" dt="2020-12-13T13:27:22.012" v="68" actId="26606"/>
          <ac:spMkLst>
            <pc:docMk/>
            <pc:sldMk cId="1063599118" sldId="368"/>
            <ac:spMk id="37" creationId="{1996130F-9AB5-4DE9-8574-3AF891C5C172}"/>
          </ac:spMkLst>
        </pc:spChg>
        <pc:spChg chg="add del">
          <ac:chgData name="molhamalkhodari@gmail.com" userId="deb71752d7dda632" providerId="LiveId" clId="{9F0609BE-AFD5-4905-ACE3-1D04646DF491}" dt="2020-12-13T13:27:22.012" v="68" actId="26606"/>
          <ac:spMkLst>
            <pc:docMk/>
            <pc:sldMk cId="1063599118" sldId="368"/>
            <ac:spMk id="39" creationId="{3623DEAC-F39C-45D6-86DC-1033F6429528}"/>
          </ac:spMkLst>
        </pc:spChg>
        <pc:spChg chg="add del">
          <ac:chgData name="molhamalkhodari@gmail.com" userId="deb71752d7dda632" providerId="LiveId" clId="{9F0609BE-AFD5-4905-ACE3-1D04646DF491}" dt="2020-12-13T13:27:22.012" v="68" actId="26606"/>
          <ac:spMkLst>
            <pc:docMk/>
            <pc:sldMk cId="1063599118" sldId="368"/>
            <ac:spMk id="41" creationId="{F6167D22-B2B2-4469-BE4E-6B0DC972E45D}"/>
          </ac:spMkLst>
        </pc:spChg>
        <pc:spChg chg="add del">
          <ac:chgData name="molhamalkhodari@gmail.com" userId="deb71752d7dda632" providerId="LiveId" clId="{9F0609BE-AFD5-4905-ACE3-1D04646DF491}" dt="2020-12-13T13:27:22.012" v="68" actId="26606"/>
          <ac:spMkLst>
            <pc:docMk/>
            <pc:sldMk cId="1063599118" sldId="368"/>
            <ac:spMk id="43" creationId="{E27E2F65-D0DD-4710-977A-873706F90177}"/>
          </ac:spMkLst>
        </pc:spChg>
        <pc:spChg chg="add del">
          <ac:chgData name="molhamalkhodari@gmail.com" userId="deb71752d7dda632" providerId="LiveId" clId="{9F0609BE-AFD5-4905-ACE3-1D04646DF491}" dt="2020-12-13T13:27:22.012" v="68" actId="26606"/>
          <ac:spMkLst>
            <pc:docMk/>
            <pc:sldMk cId="1063599118" sldId="368"/>
            <ac:spMk id="45" creationId="{783A863A-BB4D-4ECD-8D75-B5B6F03D732A}"/>
          </ac:spMkLst>
        </pc:spChg>
        <pc:spChg chg="add">
          <ac:chgData name="molhamalkhodari@gmail.com" userId="deb71752d7dda632" providerId="LiveId" clId="{9F0609BE-AFD5-4905-ACE3-1D04646DF491}" dt="2020-12-13T13:27:22.021" v="69" actId="26606"/>
          <ac:spMkLst>
            <pc:docMk/>
            <pc:sldMk cId="1063599118" sldId="368"/>
            <ac:spMk id="49" creationId="{1996130F-9AB5-4DE9-8574-3AF891C5C172}"/>
          </ac:spMkLst>
        </pc:spChg>
        <pc:spChg chg="add">
          <ac:chgData name="molhamalkhodari@gmail.com" userId="deb71752d7dda632" providerId="LiveId" clId="{9F0609BE-AFD5-4905-ACE3-1D04646DF491}" dt="2020-12-13T13:27:22.021" v="69" actId="26606"/>
          <ac:spMkLst>
            <pc:docMk/>
            <pc:sldMk cId="1063599118" sldId="368"/>
            <ac:spMk id="50" creationId="{3623DEAC-F39C-45D6-86DC-1033F6429528}"/>
          </ac:spMkLst>
        </pc:spChg>
        <pc:grpChg chg="add del">
          <ac:chgData name="molhamalkhodari@gmail.com" userId="deb71752d7dda632" providerId="LiveId" clId="{9F0609BE-AFD5-4905-ACE3-1D04646DF491}" dt="2020-12-13T13:27:22.012" v="68" actId="26606"/>
          <ac:grpSpMkLst>
            <pc:docMk/>
            <pc:sldMk cId="1063599118" sldId="368"/>
            <ac:grpSpMk id="9" creationId="{166BF9EE-F7AC-4FA5-AC7E-001B3A642F75}"/>
          </ac:grpSpMkLst>
        </pc:grpChg>
        <pc:grpChg chg="add del">
          <ac:chgData name="molhamalkhodari@gmail.com" userId="deb71752d7dda632" providerId="LiveId" clId="{9F0609BE-AFD5-4905-ACE3-1D04646DF491}" dt="2020-12-13T13:27:22.012" v="68" actId="26606"/>
          <ac:grpSpMkLst>
            <pc:docMk/>
            <pc:sldMk cId="1063599118" sldId="368"/>
            <ac:grpSpMk id="23" creationId="{E312DBA5-56D8-42B2-BA94-28168C2A6703}"/>
          </ac:grpSpMkLst>
        </pc:grpChg>
        <pc:grpChg chg="add">
          <ac:chgData name="molhamalkhodari@gmail.com" userId="deb71752d7dda632" providerId="LiveId" clId="{9F0609BE-AFD5-4905-ACE3-1D04646DF491}" dt="2020-12-13T13:27:22.021" v="69" actId="26606"/>
          <ac:grpSpMkLst>
            <pc:docMk/>
            <pc:sldMk cId="1063599118" sldId="368"/>
            <ac:grpSpMk id="47" creationId="{166BF9EE-F7AC-4FA5-AC7E-001B3A642F75}"/>
          </ac:grpSpMkLst>
        </pc:grpChg>
        <pc:grpChg chg="add">
          <ac:chgData name="molhamalkhodari@gmail.com" userId="deb71752d7dda632" providerId="LiveId" clId="{9F0609BE-AFD5-4905-ACE3-1D04646DF491}" dt="2020-12-13T13:27:22.021" v="69" actId="26606"/>
          <ac:grpSpMkLst>
            <pc:docMk/>
            <pc:sldMk cId="1063599118" sldId="368"/>
            <ac:grpSpMk id="48" creationId="{E312DBA5-56D8-42B2-BA94-28168C2A6703}"/>
          </ac:grpSpMkLst>
        </pc:grpChg>
        <pc:picChg chg="add del mod">
          <ac:chgData name="molhamalkhodari@gmail.com" userId="deb71752d7dda632" providerId="LiveId" clId="{9F0609BE-AFD5-4905-ACE3-1D04646DF491}" dt="2020-12-13T13:28:38.822" v="83" actId="478"/>
          <ac:picMkLst>
            <pc:docMk/>
            <pc:sldMk cId="1063599118" sldId="368"/>
            <ac:picMk id="4" creationId="{0ED30DFA-34A9-48C0-8F79-BE6263D4584D}"/>
          </ac:picMkLst>
        </pc:picChg>
        <pc:picChg chg="add mod">
          <ac:chgData name="molhamalkhodari@gmail.com" userId="deb71752d7dda632" providerId="LiveId" clId="{9F0609BE-AFD5-4905-ACE3-1D04646DF491}" dt="2020-12-13T13:29:36.256" v="95" actId="1076"/>
          <ac:picMkLst>
            <pc:docMk/>
            <pc:sldMk cId="1063599118" sldId="368"/>
            <ac:picMk id="5" creationId="{B4560DFC-742C-4226-A21B-51F42D526A5E}"/>
          </ac:picMkLst>
        </pc:picChg>
        <pc:picChg chg="add mod">
          <ac:chgData name="molhamalkhodari@gmail.com" userId="deb71752d7dda632" providerId="LiveId" clId="{9F0609BE-AFD5-4905-ACE3-1D04646DF491}" dt="2020-12-13T13:29:44.650" v="96" actId="1076"/>
          <ac:picMkLst>
            <pc:docMk/>
            <pc:sldMk cId="1063599118" sldId="368"/>
            <ac:picMk id="6" creationId="{6989DB4A-B823-4660-8F21-1E062A2F6366}"/>
          </ac:picMkLst>
        </pc:picChg>
      </pc:sldChg>
      <pc:sldChg chg="addSp delSp modSp add mod ord setBg">
        <pc:chgData name="molhamalkhodari@gmail.com" userId="deb71752d7dda632" providerId="LiveId" clId="{9F0609BE-AFD5-4905-ACE3-1D04646DF491}" dt="2020-12-13T14:06:54.051" v="171"/>
        <pc:sldMkLst>
          <pc:docMk/>
          <pc:sldMk cId="2909544659" sldId="369"/>
        </pc:sldMkLst>
        <pc:spChg chg="del">
          <ac:chgData name="molhamalkhodari@gmail.com" userId="deb71752d7dda632" providerId="LiveId" clId="{9F0609BE-AFD5-4905-ACE3-1D04646DF491}" dt="2020-12-13T13:31:47.860" v="98" actId="478"/>
          <ac:spMkLst>
            <pc:docMk/>
            <pc:sldMk cId="2909544659" sldId="369"/>
            <ac:spMk id="2" creationId="{EBAE6A43-9766-45F5-84CD-A6659D0A1EF7}"/>
          </ac:spMkLst>
        </pc:spChg>
        <pc:spChg chg="del">
          <ac:chgData name="molhamalkhodari@gmail.com" userId="deb71752d7dda632" providerId="LiveId" clId="{9F0609BE-AFD5-4905-ACE3-1D04646DF491}" dt="2020-12-13T13:31:48.977" v="99" actId="478"/>
          <ac:spMkLst>
            <pc:docMk/>
            <pc:sldMk cId="2909544659" sldId="369"/>
            <ac:spMk id="3" creationId="{B7B10678-EFE6-4286-A51B-24F95FAB338A}"/>
          </ac:spMkLst>
        </pc:spChg>
        <pc:spChg chg="add">
          <ac:chgData name="molhamalkhodari@gmail.com" userId="deb71752d7dda632" providerId="LiveId" clId="{9F0609BE-AFD5-4905-ACE3-1D04646DF491}" dt="2020-12-13T13:33:14.829" v="103" actId="26606"/>
          <ac:spMkLst>
            <pc:docMk/>
            <pc:sldMk cId="2909544659" sldId="369"/>
            <ac:spMk id="38" creationId="{A84F153B-2093-4171-BD2D-1631695C9B80}"/>
          </ac:spMkLst>
        </pc:spChg>
        <pc:spChg chg="add">
          <ac:chgData name="molhamalkhodari@gmail.com" userId="deb71752d7dda632" providerId="LiveId" clId="{9F0609BE-AFD5-4905-ACE3-1D04646DF491}" dt="2020-12-13T13:33:14.829" v="103" actId="26606"/>
          <ac:spMkLst>
            <pc:docMk/>
            <pc:sldMk cId="2909544659" sldId="369"/>
            <ac:spMk id="40" creationId="{DB5BC99D-7BEA-4F13-B82B-A956E2D097CA}"/>
          </ac:spMkLst>
        </pc:spChg>
        <pc:spChg chg="add">
          <ac:chgData name="molhamalkhodari@gmail.com" userId="deb71752d7dda632" providerId="LiveId" clId="{9F0609BE-AFD5-4905-ACE3-1D04646DF491}" dt="2020-12-13T13:33:14.829" v="103" actId="26606"/>
          <ac:spMkLst>
            <pc:docMk/>
            <pc:sldMk cId="2909544659" sldId="369"/>
            <ac:spMk id="42" creationId="{F6167D22-B2B2-4469-BE4E-6B0DC972E45D}"/>
          </ac:spMkLst>
        </pc:spChg>
        <pc:spChg chg="add">
          <ac:chgData name="molhamalkhodari@gmail.com" userId="deb71752d7dda632" providerId="LiveId" clId="{9F0609BE-AFD5-4905-ACE3-1D04646DF491}" dt="2020-12-13T13:33:14.829" v="103" actId="26606"/>
          <ac:spMkLst>
            <pc:docMk/>
            <pc:sldMk cId="2909544659" sldId="369"/>
            <ac:spMk id="44" creationId="{E27E2F65-D0DD-4710-977A-873706F90177}"/>
          </ac:spMkLst>
        </pc:spChg>
        <pc:spChg chg="add">
          <ac:chgData name="molhamalkhodari@gmail.com" userId="deb71752d7dda632" providerId="LiveId" clId="{9F0609BE-AFD5-4905-ACE3-1D04646DF491}" dt="2020-12-13T13:33:14.829" v="103" actId="26606"/>
          <ac:spMkLst>
            <pc:docMk/>
            <pc:sldMk cId="2909544659" sldId="369"/>
            <ac:spMk id="46" creationId="{783A863A-BB4D-4ECD-8D75-B5B6F03D732A}"/>
          </ac:spMkLst>
        </pc:spChg>
        <pc:grpChg chg="add">
          <ac:chgData name="molhamalkhodari@gmail.com" userId="deb71752d7dda632" providerId="LiveId" clId="{9F0609BE-AFD5-4905-ACE3-1D04646DF491}" dt="2020-12-13T13:33:14.829" v="103" actId="26606"/>
          <ac:grpSpMkLst>
            <pc:docMk/>
            <pc:sldMk cId="2909544659" sldId="369"/>
            <ac:grpSpMk id="10" creationId="{EB9B5B69-A297-4D2F-8B89-529DA8A273B2}"/>
          </ac:grpSpMkLst>
        </pc:grpChg>
        <pc:grpChg chg="add">
          <ac:chgData name="molhamalkhodari@gmail.com" userId="deb71752d7dda632" providerId="LiveId" clId="{9F0609BE-AFD5-4905-ACE3-1D04646DF491}" dt="2020-12-13T13:33:14.829" v="103" actId="26606"/>
          <ac:grpSpMkLst>
            <pc:docMk/>
            <pc:sldMk cId="2909544659" sldId="369"/>
            <ac:grpSpMk id="24" creationId="{BC9C8D0D-644B-4B97-B83C-CC8E64361D44}"/>
          </ac:grpSpMkLst>
        </pc:grpChg>
        <pc:picChg chg="add mod">
          <ac:chgData name="molhamalkhodari@gmail.com" userId="deb71752d7dda632" providerId="LiveId" clId="{9F0609BE-AFD5-4905-ACE3-1D04646DF491}" dt="2020-12-13T13:33:21.780" v="104" actId="1076"/>
          <ac:picMkLst>
            <pc:docMk/>
            <pc:sldMk cId="2909544659" sldId="369"/>
            <ac:picMk id="4" creationId="{07C0016B-039E-4720-AD11-030A2A5AD974}"/>
          </ac:picMkLst>
        </pc:picChg>
        <pc:picChg chg="add mod">
          <ac:chgData name="molhamalkhodari@gmail.com" userId="deb71752d7dda632" providerId="LiveId" clId="{9F0609BE-AFD5-4905-ACE3-1D04646DF491}" dt="2020-12-13T13:33:28.157" v="106" actId="1076"/>
          <ac:picMkLst>
            <pc:docMk/>
            <pc:sldMk cId="2909544659" sldId="369"/>
            <ac:picMk id="5" creationId="{34FC9E49-2202-4EAA-B77F-D11DBF47489E}"/>
          </ac:picMkLst>
        </pc:picChg>
      </pc:sldChg>
      <pc:sldChg chg="addSp delSp modSp add mod ord setBg">
        <pc:chgData name="molhamalkhodari@gmail.com" userId="deb71752d7dda632" providerId="LiveId" clId="{9F0609BE-AFD5-4905-ACE3-1D04646DF491}" dt="2020-12-13T14:07:00.573" v="173"/>
        <pc:sldMkLst>
          <pc:docMk/>
          <pc:sldMk cId="3287707742" sldId="370"/>
        </pc:sldMkLst>
        <pc:spChg chg="del">
          <ac:chgData name="molhamalkhodari@gmail.com" userId="deb71752d7dda632" providerId="LiveId" clId="{9F0609BE-AFD5-4905-ACE3-1D04646DF491}" dt="2020-12-13T13:33:41.773" v="108" actId="478"/>
          <ac:spMkLst>
            <pc:docMk/>
            <pc:sldMk cId="3287707742" sldId="370"/>
            <ac:spMk id="2" creationId="{F21A8CEB-A2B3-425A-9C0B-C669B354EF3A}"/>
          </ac:spMkLst>
        </pc:spChg>
        <pc:spChg chg="del">
          <ac:chgData name="molhamalkhodari@gmail.com" userId="deb71752d7dda632" providerId="LiveId" clId="{9F0609BE-AFD5-4905-ACE3-1D04646DF491}" dt="2020-12-13T13:33:43.355" v="109" actId="478"/>
          <ac:spMkLst>
            <pc:docMk/>
            <pc:sldMk cId="3287707742" sldId="370"/>
            <ac:spMk id="3" creationId="{BAE75A3C-3BAA-4876-96F0-68AB602E37D2}"/>
          </ac:spMkLst>
        </pc:spChg>
        <pc:spChg chg="add del">
          <ac:chgData name="molhamalkhodari@gmail.com" userId="deb71752d7dda632" providerId="LiveId" clId="{9F0609BE-AFD5-4905-ACE3-1D04646DF491}" dt="2020-12-13T13:34:53.530" v="119" actId="26606"/>
          <ac:spMkLst>
            <pc:docMk/>
            <pc:sldMk cId="3287707742" sldId="370"/>
            <ac:spMk id="40" creationId="{502A7C95-AB91-4503-A49F-FB44EDCBDC35}"/>
          </ac:spMkLst>
        </pc:spChg>
        <pc:spChg chg="add del">
          <ac:chgData name="molhamalkhodari@gmail.com" userId="deb71752d7dda632" providerId="LiveId" clId="{9F0609BE-AFD5-4905-ACE3-1D04646DF491}" dt="2020-12-13T13:34:53.530" v="119" actId="26606"/>
          <ac:spMkLst>
            <pc:docMk/>
            <pc:sldMk cId="3287707742" sldId="370"/>
            <ac:spMk id="42" creationId="{FB7D856C-CDB6-43B6-B78A-7C63C30AE09B}"/>
          </ac:spMkLst>
        </pc:spChg>
        <pc:spChg chg="add del">
          <ac:chgData name="molhamalkhodari@gmail.com" userId="deb71752d7dda632" providerId="LiveId" clId="{9F0609BE-AFD5-4905-ACE3-1D04646DF491}" dt="2020-12-13T13:34:53.530" v="119" actId="26606"/>
          <ac:spMkLst>
            <pc:docMk/>
            <pc:sldMk cId="3287707742" sldId="370"/>
            <ac:spMk id="44" creationId="{7FF480A7-26BE-47C3-9677-AF8E5812E2C6}"/>
          </ac:spMkLst>
        </pc:spChg>
        <pc:spChg chg="add del">
          <ac:chgData name="molhamalkhodari@gmail.com" userId="deb71752d7dda632" providerId="LiveId" clId="{9F0609BE-AFD5-4905-ACE3-1D04646DF491}" dt="2020-12-13T13:34:53.530" v="119" actId="26606"/>
          <ac:spMkLst>
            <pc:docMk/>
            <pc:sldMk cId="3287707742" sldId="370"/>
            <ac:spMk id="46" creationId="{D2E95EDD-D6D7-409B-8747-A28CA9EAB20E}"/>
          </ac:spMkLst>
        </pc:spChg>
        <pc:spChg chg="add del">
          <ac:chgData name="molhamalkhodari@gmail.com" userId="deb71752d7dda632" providerId="LiveId" clId="{9F0609BE-AFD5-4905-ACE3-1D04646DF491}" dt="2020-12-13T13:34:53.530" v="119" actId="26606"/>
          <ac:spMkLst>
            <pc:docMk/>
            <pc:sldMk cId="3287707742" sldId="370"/>
            <ac:spMk id="48" creationId="{B663FD42-153B-4E00-B8F0-86E66297E696}"/>
          </ac:spMkLst>
        </pc:spChg>
        <pc:spChg chg="add del">
          <ac:chgData name="molhamalkhodari@gmail.com" userId="deb71752d7dda632" providerId="LiveId" clId="{9F0609BE-AFD5-4905-ACE3-1D04646DF491}" dt="2020-12-13T13:34:53.530" v="119" actId="26606"/>
          <ac:spMkLst>
            <pc:docMk/>
            <pc:sldMk cId="3287707742" sldId="370"/>
            <ac:spMk id="50" creationId="{F1CF259F-8255-4E03-BCF9-DEC7DCA9D69B}"/>
          </ac:spMkLst>
        </pc:spChg>
        <pc:spChg chg="add del">
          <ac:chgData name="molhamalkhodari@gmail.com" userId="deb71752d7dda632" providerId="LiveId" clId="{9F0609BE-AFD5-4905-ACE3-1D04646DF491}" dt="2020-12-13T13:34:55.276" v="121" actId="26606"/>
          <ac:spMkLst>
            <pc:docMk/>
            <pc:sldMk cId="3287707742" sldId="370"/>
            <ac:spMk id="54" creationId="{502A7C95-AB91-4503-A49F-FB44EDCBDC35}"/>
          </ac:spMkLst>
        </pc:spChg>
        <pc:spChg chg="add del">
          <ac:chgData name="molhamalkhodari@gmail.com" userId="deb71752d7dda632" providerId="LiveId" clId="{9F0609BE-AFD5-4905-ACE3-1D04646DF491}" dt="2020-12-13T13:34:55.276" v="121" actId="26606"/>
          <ac:spMkLst>
            <pc:docMk/>
            <pc:sldMk cId="3287707742" sldId="370"/>
            <ac:spMk id="55" creationId="{FB7D856C-CDB6-43B6-B78A-7C63C30AE09B}"/>
          </ac:spMkLst>
        </pc:spChg>
        <pc:spChg chg="add del">
          <ac:chgData name="molhamalkhodari@gmail.com" userId="deb71752d7dda632" providerId="LiveId" clId="{9F0609BE-AFD5-4905-ACE3-1D04646DF491}" dt="2020-12-13T13:34:55.276" v="121" actId="26606"/>
          <ac:spMkLst>
            <pc:docMk/>
            <pc:sldMk cId="3287707742" sldId="370"/>
            <ac:spMk id="56" creationId="{F6167D22-B2B2-4469-BE4E-6B0DC972E45D}"/>
          </ac:spMkLst>
        </pc:spChg>
        <pc:spChg chg="add del">
          <ac:chgData name="molhamalkhodari@gmail.com" userId="deb71752d7dda632" providerId="LiveId" clId="{9F0609BE-AFD5-4905-ACE3-1D04646DF491}" dt="2020-12-13T13:34:55.276" v="121" actId="26606"/>
          <ac:spMkLst>
            <pc:docMk/>
            <pc:sldMk cId="3287707742" sldId="370"/>
            <ac:spMk id="57" creationId="{E27E2F65-D0DD-4710-977A-873706F90177}"/>
          </ac:spMkLst>
        </pc:spChg>
        <pc:spChg chg="add del">
          <ac:chgData name="molhamalkhodari@gmail.com" userId="deb71752d7dda632" providerId="LiveId" clId="{9F0609BE-AFD5-4905-ACE3-1D04646DF491}" dt="2020-12-13T13:34:55.276" v="121" actId="26606"/>
          <ac:spMkLst>
            <pc:docMk/>
            <pc:sldMk cId="3287707742" sldId="370"/>
            <ac:spMk id="58" creationId="{783A863A-BB4D-4ECD-8D75-B5B6F03D732A}"/>
          </ac:spMkLst>
        </pc:spChg>
        <pc:spChg chg="add del">
          <ac:chgData name="molhamalkhodari@gmail.com" userId="deb71752d7dda632" providerId="LiveId" clId="{9F0609BE-AFD5-4905-ACE3-1D04646DF491}" dt="2020-12-13T13:34:57.150" v="123" actId="26606"/>
          <ac:spMkLst>
            <pc:docMk/>
            <pc:sldMk cId="3287707742" sldId="370"/>
            <ac:spMk id="62" creationId="{502A7C95-AB91-4503-A49F-FB44EDCBDC35}"/>
          </ac:spMkLst>
        </pc:spChg>
        <pc:spChg chg="add del">
          <ac:chgData name="molhamalkhodari@gmail.com" userId="deb71752d7dda632" providerId="LiveId" clId="{9F0609BE-AFD5-4905-ACE3-1D04646DF491}" dt="2020-12-13T13:34:57.150" v="123" actId="26606"/>
          <ac:spMkLst>
            <pc:docMk/>
            <pc:sldMk cId="3287707742" sldId="370"/>
            <ac:spMk id="63" creationId="{FB7D856C-CDB6-43B6-B78A-7C63C30AE09B}"/>
          </ac:spMkLst>
        </pc:spChg>
        <pc:spChg chg="add del">
          <ac:chgData name="molhamalkhodari@gmail.com" userId="deb71752d7dda632" providerId="LiveId" clId="{9F0609BE-AFD5-4905-ACE3-1D04646DF491}" dt="2020-12-13T13:34:57.150" v="123" actId="26606"/>
          <ac:spMkLst>
            <pc:docMk/>
            <pc:sldMk cId="3287707742" sldId="370"/>
            <ac:spMk id="64" creationId="{A9924F3F-86A0-468C-B988-C130EFDFBA21}"/>
          </ac:spMkLst>
        </pc:spChg>
        <pc:spChg chg="add del">
          <ac:chgData name="molhamalkhodari@gmail.com" userId="deb71752d7dda632" providerId="LiveId" clId="{9F0609BE-AFD5-4905-ACE3-1D04646DF491}" dt="2020-12-13T13:34:57.150" v="123" actId="26606"/>
          <ac:spMkLst>
            <pc:docMk/>
            <pc:sldMk cId="3287707742" sldId="370"/>
            <ac:spMk id="65" creationId="{69386E9B-E725-440F-ADFE-24898FC2C37E}"/>
          </ac:spMkLst>
        </pc:spChg>
        <pc:spChg chg="add del">
          <ac:chgData name="molhamalkhodari@gmail.com" userId="deb71752d7dda632" providerId="LiveId" clId="{9F0609BE-AFD5-4905-ACE3-1D04646DF491}" dt="2020-12-13T13:34:57.150" v="123" actId="26606"/>
          <ac:spMkLst>
            <pc:docMk/>
            <pc:sldMk cId="3287707742" sldId="370"/>
            <ac:spMk id="66" creationId="{7754B516-E92D-4F1B-942E-2B03743A566C}"/>
          </ac:spMkLst>
        </pc:spChg>
        <pc:spChg chg="add del">
          <ac:chgData name="molhamalkhodari@gmail.com" userId="deb71752d7dda632" providerId="LiveId" clId="{9F0609BE-AFD5-4905-ACE3-1D04646DF491}" dt="2020-12-13T13:34:57.150" v="123" actId="26606"/>
          <ac:spMkLst>
            <pc:docMk/>
            <pc:sldMk cId="3287707742" sldId="370"/>
            <ac:spMk id="67" creationId="{5DE2291B-4062-45F6-8626-E4A49FF93E54}"/>
          </ac:spMkLst>
        </pc:spChg>
        <pc:spChg chg="add del">
          <ac:chgData name="molhamalkhodari@gmail.com" userId="deb71752d7dda632" providerId="LiveId" clId="{9F0609BE-AFD5-4905-ACE3-1D04646DF491}" dt="2020-12-13T13:34:57.150" v="123" actId="26606"/>
          <ac:spMkLst>
            <pc:docMk/>
            <pc:sldMk cId="3287707742" sldId="370"/>
            <ac:spMk id="68" creationId="{D02C496D-1621-4B3D-BCC5-A34026EF9A7C}"/>
          </ac:spMkLst>
        </pc:spChg>
        <pc:spChg chg="add del">
          <ac:chgData name="molhamalkhodari@gmail.com" userId="deb71752d7dda632" providerId="LiveId" clId="{9F0609BE-AFD5-4905-ACE3-1D04646DF491}" dt="2020-12-13T13:34:57.150" v="123" actId="26606"/>
          <ac:spMkLst>
            <pc:docMk/>
            <pc:sldMk cId="3287707742" sldId="370"/>
            <ac:spMk id="69" creationId="{87F6188A-A029-41BD-9FA9-03CF27696849}"/>
          </ac:spMkLst>
        </pc:spChg>
        <pc:spChg chg="add del">
          <ac:chgData name="molhamalkhodari@gmail.com" userId="deb71752d7dda632" providerId="LiveId" clId="{9F0609BE-AFD5-4905-ACE3-1D04646DF491}" dt="2020-12-13T13:34:57.150" v="123" actId="26606"/>
          <ac:spMkLst>
            <pc:docMk/>
            <pc:sldMk cId="3287707742" sldId="370"/>
            <ac:spMk id="70" creationId="{01E5EE72-64A3-4CB8-8705-BEBA69662A35}"/>
          </ac:spMkLst>
        </pc:spChg>
        <pc:spChg chg="add del">
          <ac:chgData name="molhamalkhodari@gmail.com" userId="deb71752d7dda632" providerId="LiveId" clId="{9F0609BE-AFD5-4905-ACE3-1D04646DF491}" dt="2020-12-13T13:38:08.749" v="167" actId="26606"/>
          <ac:spMkLst>
            <pc:docMk/>
            <pc:sldMk cId="3287707742" sldId="370"/>
            <ac:spMk id="74" creationId="{502A7C95-AB91-4503-A49F-FB44EDCBDC35}"/>
          </ac:spMkLst>
        </pc:spChg>
        <pc:spChg chg="add del">
          <ac:chgData name="molhamalkhodari@gmail.com" userId="deb71752d7dda632" providerId="LiveId" clId="{9F0609BE-AFD5-4905-ACE3-1D04646DF491}" dt="2020-12-13T13:38:08.749" v="167" actId="26606"/>
          <ac:spMkLst>
            <pc:docMk/>
            <pc:sldMk cId="3287707742" sldId="370"/>
            <ac:spMk id="75" creationId="{FB7D856C-CDB6-43B6-B78A-7C63C30AE09B}"/>
          </ac:spMkLst>
        </pc:spChg>
        <pc:spChg chg="add del">
          <ac:chgData name="molhamalkhodari@gmail.com" userId="deb71752d7dda632" providerId="LiveId" clId="{9F0609BE-AFD5-4905-ACE3-1D04646DF491}" dt="2020-12-13T13:38:08.749" v="167" actId="26606"/>
          <ac:spMkLst>
            <pc:docMk/>
            <pc:sldMk cId="3287707742" sldId="370"/>
            <ac:spMk id="76" creationId="{F6167D22-B2B2-4469-BE4E-6B0DC972E45D}"/>
          </ac:spMkLst>
        </pc:spChg>
        <pc:spChg chg="add del">
          <ac:chgData name="molhamalkhodari@gmail.com" userId="deb71752d7dda632" providerId="LiveId" clId="{9F0609BE-AFD5-4905-ACE3-1D04646DF491}" dt="2020-12-13T13:38:08.749" v="167" actId="26606"/>
          <ac:spMkLst>
            <pc:docMk/>
            <pc:sldMk cId="3287707742" sldId="370"/>
            <ac:spMk id="77" creationId="{E27E2F65-D0DD-4710-977A-873706F90177}"/>
          </ac:spMkLst>
        </pc:spChg>
        <pc:spChg chg="add del">
          <ac:chgData name="molhamalkhodari@gmail.com" userId="deb71752d7dda632" providerId="LiveId" clId="{9F0609BE-AFD5-4905-ACE3-1D04646DF491}" dt="2020-12-13T13:38:08.749" v="167" actId="26606"/>
          <ac:spMkLst>
            <pc:docMk/>
            <pc:sldMk cId="3287707742" sldId="370"/>
            <ac:spMk id="78" creationId="{783A863A-BB4D-4ECD-8D75-B5B6F03D732A}"/>
          </ac:spMkLst>
        </pc:spChg>
        <pc:spChg chg="add del">
          <ac:chgData name="molhamalkhodari@gmail.com" userId="deb71752d7dda632" providerId="LiveId" clId="{9F0609BE-AFD5-4905-ACE3-1D04646DF491}" dt="2020-12-13T13:37:57.846" v="159" actId="26606"/>
          <ac:spMkLst>
            <pc:docMk/>
            <pc:sldMk cId="3287707742" sldId="370"/>
            <ac:spMk id="111" creationId="{32414B5A-E45A-41FB-B0D4-F2041B8E60AA}"/>
          </ac:spMkLst>
        </pc:spChg>
        <pc:spChg chg="add del">
          <ac:chgData name="molhamalkhodari@gmail.com" userId="deb71752d7dda632" providerId="LiveId" clId="{9F0609BE-AFD5-4905-ACE3-1D04646DF491}" dt="2020-12-13T13:37:57.846" v="159" actId="26606"/>
          <ac:spMkLst>
            <pc:docMk/>
            <pc:sldMk cId="3287707742" sldId="370"/>
            <ac:spMk id="113" creationId="{F76C9549-7E7D-41F7-9905-8211744E40A9}"/>
          </ac:spMkLst>
        </pc:spChg>
        <pc:spChg chg="add del">
          <ac:chgData name="molhamalkhodari@gmail.com" userId="deb71752d7dda632" providerId="LiveId" clId="{9F0609BE-AFD5-4905-ACE3-1D04646DF491}" dt="2020-12-13T13:37:57.846" v="159" actId="26606"/>
          <ac:spMkLst>
            <pc:docMk/>
            <pc:sldMk cId="3287707742" sldId="370"/>
            <ac:spMk id="115" creationId="{36B93900-7809-4A6B-B6C0-60264074EAD2}"/>
          </ac:spMkLst>
        </pc:spChg>
        <pc:spChg chg="add del">
          <ac:chgData name="molhamalkhodari@gmail.com" userId="deb71752d7dda632" providerId="LiveId" clId="{9F0609BE-AFD5-4905-ACE3-1D04646DF491}" dt="2020-12-13T13:37:57.846" v="159" actId="26606"/>
          <ac:spMkLst>
            <pc:docMk/>
            <pc:sldMk cId="3287707742" sldId="370"/>
            <ac:spMk id="117" creationId="{664FA948-E3F4-4CED-9EA0-91E84A209354}"/>
          </ac:spMkLst>
        </pc:spChg>
        <pc:spChg chg="add del">
          <ac:chgData name="molhamalkhodari@gmail.com" userId="deb71752d7dda632" providerId="LiveId" clId="{9F0609BE-AFD5-4905-ACE3-1D04646DF491}" dt="2020-12-13T13:37:57.846" v="159" actId="26606"/>
          <ac:spMkLst>
            <pc:docMk/>
            <pc:sldMk cId="3287707742" sldId="370"/>
            <ac:spMk id="125" creationId="{C8D8930D-F194-4AC2-AEF8-CB3FDD4D6C9D}"/>
          </ac:spMkLst>
        </pc:spChg>
        <pc:spChg chg="add del">
          <ac:chgData name="molhamalkhodari@gmail.com" userId="deb71752d7dda632" providerId="LiveId" clId="{9F0609BE-AFD5-4905-ACE3-1D04646DF491}" dt="2020-12-13T13:37:59.636" v="161" actId="26606"/>
          <ac:spMkLst>
            <pc:docMk/>
            <pc:sldMk cId="3287707742" sldId="370"/>
            <ac:spMk id="145" creationId="{C2C24F93-374E-40EC-BC9F-FAD1D9408459}"/>
          </ac:spMkLst>
        </pc:spChg>
        <pc:spChg chg="add del">
          <ac:chgData name="molhamalkhodari@gmail.com" userId="deb71752d7dda632" providerId="LiveId" clId="{9F0609BE-AFD5-4905-ACE3-1D04646DF491}" dt="2020-12-13T13:37:59.636" v="161" actId="26606"/>
          <ac:spMkLst>
            <pc:docMk/>
            <pc:sldMk cId="3287707742" sldId="370"/>
            <ac:spMk id="146" creationId="{32414B5A-E45A-41FB-B0D4-F2041B8E60AA}"/>
          </ac:spMkLst>
        </pc:spChg>
        <pc:spChg chg="add del">
          <ac:chgData name="molhamalkhodari@gmail.com" userId="deb71752d7dda632" providerId="LiveId" clId="{9F0609BE-AFD5-4905-ACE3-1D04646DF491}" dt="2020-12-13T13:37:59.636" v="161" actId="26606"/>
          <ac:spMkLst>
            <pc:docMk/>
            <pc:sldMk cId="3287707742" sldId="370"/>
            <ac:spMk id="148" creationId="{F76C9549-7E7D-41F7-9905-8211744E40A9}"/>
          </ac:spMkLst>
        </pc:spChg>
        <pc:spChg chg="add del">
          <ac:chgData name="molhamalkhodari@gmail.com" userId="deb71752d7dda632" providerId="LiveId" clId="{9F0609BE-AFD5-4905-ACE3-1D04646DF491}" dt="2020-12-13T13:37:59.636" v="161" actId="26606"/>
          <ac:spMkLst>
            <pc:docMk/>
            <pc:sldMk cId="3287707742" sldId="370"/>
            <ac:spMk id="150" creationId="{FA2D112C-4FD8-411B-95F0-BE500F96E1BC}"/>
          </ac:spMkLst>
        </pc:spChg>
        <pc:spChg chg="add del">
          <ac:chgData name="molhamalkhodari@gmail.com" userId="deb71752d7dda632" providerId="LiveId" clId="{9F0609BE-AFD5-4905-ACE3-1D04646DF491}" dt="2020-12-13T13:37:59.636" v="161" actId="26606"/>
          <ac:spMkLst>
            <pc:docMk/>
            <pc:sldMk cId="3287707742" sldId="370"/>
            <ac:spMk id="151" creationId="{4DEB18BA-2637-42B9-9FEA-D7C58AB30179}"/>
          </ac:spMkLst>
        </pc:spChg>
        <pc:spChg chg="add del">
          <ac:chgData name="molhamalkhodari@gmail.com" userId="deb71752d7dda632" providerId="LiveId" clId="{9F0609BE-AFD5-4905-ACE3-1D04646DF491}" dt="2020-12-13T13:38:00.886" v="163" actId="26606"/>
          <ac:spMkLst>
            <pc:docMk/>
            <pc:sldMk cId="3287707742" sldId="370"/>
            <ac:spMk id="161" creationId="{502A7C95-AB91-4503-A49F-FB44EDCBDC35}"/>
          </ac:spMkLst>
        </pc:spChg>
        <pc:spChg chg="add del">
          <ac:chgData name="molhamalkhodari@gmail.com" userId="deb71752d7dda632" providerId="LiveId" clId="{9F0609BE-AFD5-4905-ACE3-1D04646DF491}" dt="2020-12-13T13:38:00.886" v="163" actId="26606"/>
          <ac:spMkLst>
            <pc:docMk/>
            <pc:sldMk cId="3287707742" sldId="370"/>
            <ac:spMk id="162" creationId="{FB7D856C-CDB6-43B6-B78A-7C63C30AE09B}"/>
          </ac:spMkLst>
        </pc:spChg>
        <pc:spChg chg="add del">
          <ac:chgData name="molhamalkhodari@gmail.com" userId="deb71752d7dda632" providerId="LiveId" clId="{9F0609BE-AFD5-4905-ACE3-1D04646DF491}" dt="2020-12-13T13:38:00.886" v="163" actId="26606"/>
          <ac:spMkLst>
            <pc:docMk/>
            <pc:sldMk cId="3287707742" sldId="370"/>
            <ac:spMk id="163" creationId="{7FF480A7-26BE-47C3-9677-AF8E5812E2C6}"/>
          </ac:spMkLst>
        </pc:spChg>
        <pc:spChg chg="add del">
          <ac:chgData name="molhamalkhodari@gmail.com" userId="deb71752d7dda632" providerId="LiveId" clId="{9F0609BE-AFD5-4905-ACE3-1D04646DF491}" dt="2020-12-13T13:38:00.886" v="163" actId="26606"/>
          <ac:spMkLst>
            <pc:docMk/>
            <pc:sldMk cId="3287707742" sldId="370"/>
            <ac:spMk id="164" creationId="{D2E95EDD-D6D7-409B-8747-A28CA9EAB20E}"/>
          </ac:spMkLst>
        </pc:spChg>
        <pc:spChg chg="add del">
          <ac:chgData name="molhamalkhodari@gmail.com" userId="deb71752d7dda632" providerId="LiveId" clId="{9F0609BE-AFD5-4905-ACE3-1D04646DF491}" dt="2020-12-13T13:38:00.886" v="163" actId="26606"/>
          <ac:spMkLst>
            <pc:docMk/>
            <pc:sldMk cId="3287707742" sldId="370"/>
            <ac:spMk id="165" creationId="{B663FD42-153B-4E00-B8F0-86E66297E696}"/>
          </ac:spMkLst>
        </pc:spChg>
        <pc:spChg chg="add del">
          <ac:chgData name="molhamalkhodari@gmail.com" userId="deb71752d7dda632" providerId="LiveId" clId="{9F0609BE-AFD5-4905-ACE3-1D04646DF491}" dt="2020-12-13T13:38:00.886" v="163" actId="26606"/>
          <ac:spMkLst>
            <pc:docMk/>
            <pc:sldMk cId="3287707742" sldId="370"/>
            <ac:spMk id="166" creationId="{F1CF259F-8255-4E03-BCF9-DEC7DCA9D69B}"/>
          </ac:spMkLst>
        </pc:spChg>
        <pc:spChg chg="add del">
          <ac:chgData name="molhamalkhodari@gmail.com" userId="deb71752d7dda632" providerId="LiveId" clId="{9F0609BE-AFD5-4905-ACE3-1D04646DF491}" dt="2020-12-13T13:38:01.718" v="165" actId="26606"/>
          <ac:spMkLst>
            <pc:docMk/>
            <pc:sldMk cId="3287707742" sldId="370"/>
            <ac:spMk id="170" creationId="{502A7C95-AB91-4503-A49F-FB44EDCBDC35}"/>
          </ac:spMkLst>
        </pc:spChg>
        <pc:spChg chg="add del">
          <ac:chgData name="molhamalkhodari@gmail.com" userId="deb71752d7dda632" providerId="LiveId" clId="{9F0609BE-AFD5-4905-ACE3-1D04646DF491}" dt="2020-12-13T13:38:01.718" v="165" actId="26606"/>
          <ac:spMkLst>
            <pc:docMk/>
            <pc:sldMk cId="3287707742" sldId="370"/>
            <ac:spMk id="171" creationId="{FB7D856C-CDB6-43B6-B78A-7C63C30AE09B}"/>
          </ac:spMkLst>
        </pc:spChg>
        <pc:spChg chg="add del">
          <ac:chgData name="molhamalkhodari@gmail.com" userId="deb71752d7dda632" providerId="LiveId" clId="{9F0609BE-AFD5-4905-ACE3-1D04646DF491}" dt="2020-12-13T13:38:01.718" v="165" actId="26606"/>
          <ac:spMkLst>
            <pc:docMk/>
            <pc:sldMk cId="3287707742" sldId="370"/>
            <ac:spMk id="172" creationId="{500B13A2-9037-4E16-9D10-63FBA5DB96FC}"/>
          </ac:spMkLst>
        </pc:spChg>
        <pc:spChg chg="add del">
          <ac:chgData name="molhamalkhodari@gmail.com" userId="deb71752d7dda632" providerId="LiveId" clId="{9F0609BE-AFD5-4905-ACE3-1D04646DF491}" dt="2020-12-13T13:38:01.718" v="165" actId="26606"/>
          <ac:spMkLst>
            <pc:docMk/>
            <pc:sldMk cId="3287707742" sldId="370"/>
            <ac:spMk id="173" creationId="{50E56E33-823B-4F22-BA9A-554B8AED02AD}"/>
          </ac:spMkLst>
        </pc:spChg>
        <pc:spChg chg="add del">
          <ac:chgData name="molhamalkhodari@gmail.com" userId="deb71752d7dda632" providerId="LiveId" clId="{9F0609BE-AFD5-4905-ACE3-1D04646DF491}" dt="2020-12-13T13:38:01.718" v="165" actId="26606"/>
          <ac:spMkLst>
            <pc:docMk/>
            <pc:sldMk cId="3287707742" sldId="370"/>
            <ac:spMk id="174" creationId="{720931A4-D6C6-49BD-8B5E-FB768B887496}"/>
          </ac:spMkLst>
        </pc:spChg>
        <pc:spChg chg="add del">
          <ac:chgData name="molhamalkhodari@gmail.com" userId="deb71752d7dda632" providerId="LiveId" clId="{9F0609BE-AFD5-4905-ACE3-1D04646DF491}" dt="2020-12-13T13:38:01.718" v="165" actId="26606"/>
          <ac:spMkLst>
            <pc:docMk/>
            <pc:sldMk cId="3287707742" sldId="370"/>
            <ac:spMk id="175" creationId="{CED95BE0-BE0B-4C98-88E1-171256D3DA37}"/>
          </ac:spMkLst>
        </pc:spChg>
        <pc:spChg chg="add del">
          <ac:chgData name="molhamalkhodari@gmail.com" userId="deb71752d7dda632" providerId="LiveId" clId="{9F0609BE-AFD5-4905-ACE3-1D04646DF491}" dt="2020-12-13T13:38:08.749" v="167" actId="26606"/>
          <ac:spMkLst>
            <pc:docMk/>
            <pc:sldMk cId="3287707742" sldId="370"/>
            <ac:spMk id="179" creationId="{502A7C95-AB91-4503-A49F-FB44EDCBDC35}"/>
          </ac:spMkLst>
        </pc:spChg>
        <pc:spChg chg="add del">
          <ac:chgData name="molhamalkhodari@gmail.com" userId="deb71752d7dda632" providerId="LiveId" clId="{9F0609BE-AFD5-4905-ACE3-1D04646DF491}" dt="2020-12-13T13:38:08.749" v="167" actId="26606"/>
          <ac:spMkLst>
            <pc:docMk/>
            <pc:sldMk cId="3287707742" sldId="370"/>
            <ac:spMk id="180" creationId="{FB7D856C-CDB6-43B6-B78A-7C63C30AE09B}"/>
          </ac:spMkLst>
        </pc:spChg>
        <pc:spChg chg="add del">
          <ac:chgData name="molhamalkhodari@gmail.com" userId="deb71752d7dda632" providerId="LiveId" clId="{9F0609BE-AFD5-4905-ACE3-1D04646DF491}" dt="2020-12-13T13:38:08.749" v="167" actId="26606"/>
          <ac:spMkLst>
            <pc:docMk/>
            <pc:sldMk cId="3287707742" sldId="370"/>
            <ac:spMk id="181" creationId="{7FF480A7-26BE-47C3-9677-AF8E5812E2C6}"/>
          </ac:spMkLst>
        </pc:spChg>
        <pc:spChg chg="add del">
          <ac:chgData name="molhamalkhodari@gmail.com" userId="deb71752d7dda632" providerId="LiveId" clId="{9F0609BE-AFD5-4905-ACE3-1D04646DF491}" dt="2020-12-13T13:38:08.749" v="167" actId="26606"/>
          <ac:spMkLst>
            <pc:docMk/>
            <pc:sldMk cId="3287707742" sldId="370"/>
            <ac:spMk id="182" creationId="{D2E95EDD-D6D7-409B-8747-A28CA9EAB20E}"/>
          </ac:spMkLst>
        </pc:spChg>
        <pc:spChg chg="add del">
          <ac:chgData name="molhamalkhodari@gmail.com" userId="deb71752d7dda632" providerId="LiveId" clId="{9F0609BE-AFD5-4905-ACE3-1D04646DF491}" dt="2020-12-13T13:38:08.749" v="167" actId="26606"/>
          <ac:spMkLst>
            <pc:docMk/>
            <pc:sldMk cId="3287707742" sldId="370"/>
            <ac:spMk id="183" creationId="{B663FD42-153B-4E00-B8F0-86E66297E696}"/>
          </ac:spMkLst>
        </pc:spChg>
        <pc:spChg chg="add del">
          <ac:chgData name="molhamalkhodari@gmail.com" userId="deb71752d7dda632" providerId="LiveId" clId="{9F0609BE-AFD5-4905-ACE3-1D04646DF491}" dt="2020-12-13T13:38:08.749" v="167" actId="26606"/>
          <ac:spMkLst>
            <pc:docMk/>
            <pc:sldMk cId="3287707742" sldId="370"/>
            <ac:spMk id="184" creationId="{F1CF259F-8255-4E03-BCF9-DEC7DCA9D69B}"/>
          </ac:spMkLst>
        </pc:spChg>
        <pc:grpChg chg="add del">
          <ac:chgData name="molhamalkhodari@gmail.com" userId="deb71752d7dda632" providerId="LiveId" clId="{9F0609BE-AFD5-4905-ACE3-1D04646DF491}" dt="2020-12-13T13:34:53.530" v="119" actId="26606"/>
          <ac:grpSpMkLst>
            <pc:docMk/>
            <pc:sldMk cId="3287707742" sldId="370"/>
            <ac:grpSpMk id="12" creationId="{F8A8AD26-C06F-49CE-AB92-7F05D0BD884D}"/>
          </ac:grpSpMkLst>
        </pc:grpChg>
        <pc:grpChg chg="add del">
          <ac:chgData name="molhamalkhodari@gmail.com" userId="deb71752d7dda632" providerId="LiveId" clId="{9F0609BE-AFD5-4905-ACE3-1D04646DF491}" dt="2020-12-13T13:34:53.530" v="119" actId="26606"/>
          <ac:grpSpMkLst>
            <pc:docMk/>
            <pc:sldMk cId="3287707742" sldId="370"/>
            <ac:grpSpMk id="26" creationId="{1C50F7A2-3BDC-423D-85F1-EE031C214581}"/>
          </ac:grpSpMkLst>
        </pc:grpChg>
        <pc:grpChg chg="add del">
          <ac:chgData name="molhamalkhodari@gmail.com" userId="deb71752d7dda632" providerId="LiveId" clId="{9F0609BE-AFD5-4905-ACE3-1D04646DF491}" dt="2020-12-13T13:34:55.276" v="121" actId="26606"/>
          <ac:grpSpMkLst>
            <pc:docMk/>
            <pc:sldMk cId="3287707742" sldId="370"/>
            <ac:grpSpMk id="52" creationId="{F8A8AD26-C06F-49CE-AB92-7F05D0BD884D}"/>
          </ac:grpSpMkLst>
        </pc:grpChg>
        <pc:grpChg chg="add del">
          <ac:chgData name="molhamalkhodari@gmail.com" userId="deb71752d7dda632" providerId="LiveId" clId="{9F0609BE-AFD5-4905-ACE3-1D04646DF491}" dt="2020-12-13T13:34:55.276" v="121" actId="26606"/>
          <ac:grpSpMkLst>
            <pc:docMk/>
            <pc:sldMk cId="3287707742" sldId="370"/>
            <ac:grpSpMk id="53" creationId="{1C50F7A2-3BDC-423D-85F1-EE031C214581}"/>
          </ac:grpSpMkLst>
        </pc:grpChg>
        <pc:grpChg chg="add del">
          <ac:chgData name="molhamalkhodari@gmail.com" userId="deb71752d7dda632" providerId="LiveId" clId="{9F0609BE-AFD5-4905-ACE3-1D04646DF491}" dt="2020-12-13T13:34:57.150" v="123" actId="26606"/>
          <ac:grpSpMkLst>
            <pc:docMk/>
            <pc:sldMk cId="3287707742" sldId="370"/>
            <ac:grpSpMk id="60" creationId="{F8A8AD26-C06F-49CE-AB92-7F05D0BD884D}"/>
          </ac:grpSpMkLst>
        </pc:grpChg>
        <pc:grpChg chg="add del">
          <ac:chgData name="molhamalkhodari@gmail.com" userId="deb71752d7dda632" providerId="LiveId" clId="{9F0609BE-AFD5-4905-ACE3-1D04646DF491}" dt="2020-12-13T13:34:57.150" v="123" actId="26606"/>
          <ac:grpSpMkLst>
            <pc:docMk/>
            <pc:sldMk cId="3287707742" sldId="370"/>
            <ac:grpSpMk id="61" creationId="{1C50F7A2-3BDC-423D-85F1-EE031C214581}"/>
          </ac:grpSpMkLst>
        </pc:grpChg>
        <pc:grpChg chg="add del">
          <ac:chgData name="molhamalkhodari@gmail.com" userId="deb71752d7dda632" providerId="LiveId" clId="{9F0609BE-AFD5-4905-ACE3-1D04646DF491}" dt="2020-12-13T13:38:08.749" v="167" actId="26606"/>
          <ac:grpSpMkLst>
            <pc:docMk/>
            <pc:sldMk cId="3287707742" sldId="370"/>
            <ac:grpSpMk id="72" creationId="{F8A8AD26-C06F-49CE-AB92-7F05D0BD884D}"/>
          </ac:grpSpMkLst>
        </pc:grpChg>
        <pc:grpChg chg="add del">
          <ac:chgData name="molhamalkhodari@gmail.com" userId="deb71752d7dda632" providerId="LiveId" clId="{9F0609BE-AFD5-4905-ACE3-1D04646DF491}" dt="2020-12-13T13:38:08.749" v="167" actId="26606"/>
          <ac:grpSpMkLst>
            <pc:docMk/>
            <pc:sldMk cId="3287707742" sldId="370"/>
            <ac:grpSpMk id="73" creationId="{1C50F7A2-3BDC-423D-85F1-EE031C214581}"/>
          </ac:grpSpMkLst>
        </pc:grpChg>
        <pc:grpChg chg="add del">
          <ac:chgData name="molhamalkhodari@gmail.com" userId="deb71752d7dda632" providerId="LiveId" clId="{9F0609BE-AFD5-4905-ACE3-1D04646DF491}" dt="2020-12-13T13:37:57.846" v="159" actId="26606"/>
          <ac:grpSpMkLst>
            <pc:docMk/>
            <pc:sldMk cId="3287707742" sldId="370"/>
            <ac:grpSpMk id="83" creationId="{65B378DD-3302-4E46-B933-A3A4720E23CB}"/>
          </ac:grpSpMkLst>
        </pc:grpChg>
        <pc:grpChg chg="add del">
          <ac:chgData name="molhamalkhodari@gmail.com" userId="deb71752d7dda632" providerId="LiveId" clId="{9F0609BE-AFD5-4905-ACE3-1D04646DF491}" dt="2020-12-13T13:37:57.846" v="159" actId="26606"/>
          <ac:grpSpMkLst>
            <pc:docMk/>
            <pc:sldMk cId="3287707742" sldId="370"/>
            <ac:grpSpMk id="97" creationId="{B96A5ECF-03BC-41D7-9EF2-7C9F3EBD48B1}"/>
          </ac:grpSpMkLst>
        </pc:grpChg>
        <pc:grpChg chg="add del">
          <ac:chgData name="molhamalkhodari@gmail.com" userId="deb71752d7dda632" providerId="LiveId" clId="{9F0609BE-AFD5-4905-ACE3-1D04646DF491}" dt="2020-12-13T13:37:59.636" v="161" actId="26606"/>
          <ac:grpSpMkLst>
            <pc:docMk/>
            <pc:sldMk cId="3287707742" sldId="370"/>
            <ac:grpSpMk id="130" creationId="{65B378DD-3302-4E46-B933-A3A4720E23CB}"/>
          </ac:grpSpMkLst>
        </pc:grpChg>
        <pc:grpChg chg="add del">
          <ac:chgData name="molhamalkhodari@gmail.com" userId="deb71752d7dda632" providerId="LiveId" clId="{9F0609BE-AFD5-4905-ACE3-1D04646DF491}" dt="2020-12-13T13:37:59.636" v="161" actId="26606"/>
          <ac:grpSpMkLst>
            <pc:docMk/>
            <pc:sldMk cId="3287707742" sldId="370"/>
            <ac:grpSpMk id="131" creationId="{EDF78F26-D08F-4767-8BD8-638FA717A7D0}"/>
          </ac:grpSpMkLst>
        </pc:grpChg>
        <pc:grpChg chg="add del">
          <ac:chgData name="molhamalkhodari@gmail.com" userId="deb71752d7dda632" providerId="LiveId" clId="{9F0609BE-AFD5-4905-ACE3-1D04646DF491}" dt="2020-12-13T13:37:59.636" v="161" actId="26606"/>
          <ac:grpSpMkLst>
            <pc:docMk/>
            <pc:sldMk cId="3287707742" sldId="370"/>
            <ac:grpSpMk id="144" creationId="{B96A5ECF-03BC-41D7-9EF2-7C9F3EBD48B1}"/>
          </ac:grpSpMkLst>
        </pc:grpChg>
        <pc:grpChg chg="add del">
          <ac:chgData name="molhamalkhodari@gmail.com" userId="deb71752d7dda632" providerId="LiveId" clId="{9F0609BE-AFD5-4905-ACE3-1D04646DF491}" dt="2020-12-13T13:37:59.636" v="161" actId="26606"/>
          <ac:grpSpMkLst>
            <pc:docMk/>
            <pc:sldMk cId="3287707742" sldId="370"/>
            <ac:grpSpMk id="152" creationId="{309F0B1A-4C2A-4B52-8282-55F2FD8FA00E}"/>
          </ac:grpSpMkLst>
        </pc:grpChg>
        <pc:grpChg chg="add del">
          <ac:chgData name="molhamalkhodari@gmail.com" userId="deb71752d7dda632" providerId="LiveId" clId="{9F0609BE-AFD5-4905-ACE3-1D04646DF491}" dt="2020-12-13T13:38:00.886" v="163" actId="26606"/>
          <ac:grpSpMkLst>
            <pc:docMk/>
            <pc:sldMk cId="3287707742" sldId="370"/>
            <ac:grpSpMk id="159" creationId="{F8A8AD26-C06F-49CE-AB92-7F05D0BD884D}"/>
          </ac:grpSpMkLst>
        </pc:grpChg>
        <pc:grpChg chg="add del">
          <ac:chgData name="molhamalkhodari@gmail.com" userId="deb71752d7dda632" providerId="LiveId" clId="{9F0609BE-AFD5-4905-ACE3-1D04646DF491}" dt="2020-12-13T13:38:00.886" v="163" actId="26606"/>
          <ac:grpSpMkLst>
            <pc:docMk/>
            <pc:sldMk cId="3287707742" sldId="370"/>
            <ac:grpSpMk id="160" creationId="{1C50F7A2-3BDC-423D-85F1-EE031C214581}"/>
          </ac:grpSpMkLst>
        </pc:grpChg>
        <pc:grpChg chg="add del">
          <ac:chgData name="molhamalkhodari@gmail.com" userId="deb71752d7dda632" providerId="LiveId" clId="{9F0609BE-AFD5-4905-ACE3-1D04646DF491}" dt="2020-12-13T13:38:01.718" v="165" actId="26606"/>
          <ac:grpSpMkLst>
            <pc:docMk/>
            <pc:sldMk cId="3287707742" sldId="370"/>
            <ac:grpSpMk id="168" creationId="{F8A8AD26-C06F-49CE-AB92-7F05D0BD884D}"/>
          </ac:grpSpMkLst>
        </pc:grpChg>
        <pc:grpChg chg="add del">
          <ac:chgData name="molhamalkhodari@gmail.com" userId="deb71752d7dda632" providerId="LiveId" clId="{9F0609BE-AFD5-4905-ACE3-1D04646DF491}" dt="2020-12-13T13:38:01.718" v="165" actId="26606"/>
          <ac:grpSpMkLst>
            <pc:docMk/>
            <pc:sldMk cId="3287707742" sldId="370"/>
            <ac:grpSpMk id="169" creationId="{1C50F7A2-3BDC-423D-85F1-EE031C214581}"/>
          </ac:grpSpMkLst>
        </pc:grpChg>
        <pc:grpChg chg="add del">
          <ac:chgData name="molhamalkhodari@gmail.com" userId="deb71752d7dda632" providerId="LiveId" clId="{9F0609BE-AFD5-4905-ACE3-1D04646DF491}" dt="2020-12-13T13:38:08.749" v="167" actId="26606"/>
          <ac:grpSpMkLst>
            <pc:docMk/>
            <pc:sldMk cId="3287707742" sldId="370"/>
            <ac:grpSpMk id="177" creationId="{F8A8AD26-C06F-49CE-AB92-7F05D0BD884D}"/>
          </ac:grpSpMkLst>
        </pc:grpChg>
        <pc:grpChg chg="add del">
          <ac:chgData name="molhamalkhodari@gmail.com" userId="deb71752d7dda632" providerId="LiveId" clId="{9F0609BE-AFD5-4905-ACE3-1D04646DF491}" dt="2020-12-13T13:38:08.749" v="167" actId="26606"/>
          <ac:grpSpMkLst>
            <pc:docMk/>
            <pc:sldMk cId="3287707742" sldId="370"/>
            <ac:grpSpMk id="178" creationId="{1C50F7A2-3BDC-423D-85F1-EE031C214581}"/>
          </ac:grpSpMkLst>
        </pc:grpChg>
        <pc:picChg chg="add mod ord">
          <ac:chgData name="molhamalkhodari@gmail.com" userId="deb71752d7dda632" providerId="LiveId" clId="{9F0609BE-AFD5-4905-ACE3-1D04646DF491}" dt="2020-12-13T13:38:08.749" v="167" actId="26606"/>
          <ac:picMkLst>
            <pc:docMk/>
            <pc:sldMk cId="3287707742" sldId="370"/>
            <ac:picMk id="4" creationId="{4A18A790-FCF0-474B-B341-1DCDF2D7CC36}"/>
          </ac:picMkLst>
        </pc:picChg>
        <pc:picChg chg="add mod ord">
          <ac:chgData name="molhamalkhodari@gmail.com" userId="deb71752d7dda632" providerId="LiveId" clId="{9F0609BE-AFD5-4905-ACE3-1D04646DF491}" dt="2020-12-13T13:38:10.394" v="168" actId="14100"/>
          <ac:picMkLst>
            <pc:docMk/>
            <pc:sldMk cId="3287707742" sldId="370"/>
            <ac:picMk id="5" creationId="{F4DF8789-B040-4845-BD41-51A075A7B427}"/>
          </ac:picMkLst>
        </pc:picChg>
        <pc:picChg chg="add mod ord">
          <ac:chgData name="molhamalkhodari@gmail.com" userId="deb71752d7dda632" providerId="LiveId" clId="{9F0609BE-AFD5-4905-ACE3-1D04646DF491}" dt="2020-12-13T13:38:08.749" v="167" actId="26606"/>
          <ac:picMkLst>
            <pc:docMk/>
            <pc:sldMk cId="3287707742" sldId="370"/>
            <ac:picMk id="6" creationId="{F2C97920-C9F9-47C5-9793-5DCB59E36653}"/>
          </ac:picMkLst>
        </pc:picChg>
        <pc:picChg chg="add mod ord">
          <ac:chgData name="molhamalkhodari@gmail.com" userId="deb71752d7dda632" providerId="LiveId" clId="{9F0609BE-AFD5-4905-ACE3-1D04646DF491}" dt="2020-12-13T13:38:08.749" v="167" actId="26606"/>
          <ac:picMkLst>
            <pc:docMk/>
            <pc:sldMk cId="3287707742" sldId="370"/>
            <ac:picMk id="7" creationId="{46F73996-C974-4CF0-8099-5766ED16F60B}"/>
          </ac:picMkLst>
        </pc:picChg>
        <pc:cxnChg chg="add del">
          <ac:chgData name="molhamalkhodari@gmail.com" userId="deb71752d7dda632" providerId="LiveId" clId="{9F0609BE-AFD5-4905-ACE3-1D04646DF491}" dt="2020-12-13T13:37:57.846" v="159" actId="26606"/>
          <ac:cxnSpMkLst>
            <pc:docMk/>
            <pc:sldMk cId="3287707742" sldId="370"/>
            <ac:cxnSpMk id="119" creationId="{4110EA32-0BF3-4D58-A23F-FA2BD234F804}"/>
          </ac:cxnSpMkLst>
        </pc:cxnChg>
        <pc:cxnChg chg="add del">
          <ac:chgData name="molhamalkhodari@gmail.com" userId="deb71752d7dda632" providerId="LiveId" clId="{9F0609BE-AFD5-4905-ACE3-1D04646DF491}" dt="2020-12-13T13:37:57.846" v="159" actId="26606"/>
          <ac:cxnSpMkLst>
            <pc:docMk/>
            <pc:sldMk cId="3287707742" sldId="370"/>
            <ac:cxnSpMk id="121" creationId="{F1C5FFF8-E35A-47E0-B696-8A5F72E22071}"/>
          </ac:cxnSpMkLst>
        </pc:cxnChg>
        <pc:cxnChg chg="add del">
          <ac:chgData name="molhamalkhodari@gmail.com" userId="deb71752d7dda632" providerId="LiveId" clId="{9F0609BE-AFD5-4905-ACE3-1D04646DF491}" dt="2020-12-13T13:37:57.846" v="159" actId="26606"/>
          <ac:cxnSpMkLst>
            <pc:docMk/>
            <pc:sldMk cId="3287707742" sldId="370"/>
            <ac:cxnSpMk id="123" creationId="{5B0C31EA-FE83-49BA-9E53-56269E69C455}"/>
          </ac:cxnSpMkLst>
        </pc:cxnChg>
        <pc:cxnChg chg="add del">
          <ac:chgData name="molhamalkhodari@gmail.com" userId="deb71752d7dda632" providerId="LiveId" clId="{9F0609BE-AFD5-4905-ACE3-1D04646DF491}" dt="2020-12-13T13:37:59.636" v="161" actId="26606"/>
          <ac:cxnSpMkLst>
            <pc:docMk/>
            <pc:sldMk cId="3287707742" sldId="370"/>
            <ac:cxnSpMk id="147" creationId="{82527222-525F-4B3E-921E-1244E1963F13}"/>
          </ac:cxnSpMkLst>
        </pc:cxnChg>
        <pc:cxnChg chg="add del">
          <ac:chgData name="molhamalkhodari@gmail.com" userId="deb71752d7dda632" providerId="LiveId" clId="{9F0609BE-AFD5-4905-ACE3-1D04646DF491}" dt="2020-12-13T13:37:59.636" v="161" actId="26606"/>
          <ac:cxnSpMkLst>
            <pc:docMk/>
            <pc:sldMk cId="3287707742" sldId="370"/>
            <ac:cxnSpMk id="149" creationId="{D91B6A66-0852-4B44-BAD1-848092572461}"/>
          </ac:cxnSpMkLst>
        </pc:cxnChg>
        <pc:cxnChg chg="add del">
          <ac:chgData name="molhamalkhodari@gmail.com" userId="deb71752d7dda632" providerId="LiveId" clId="{9F0609BE-AFD5-4905-ACE3-1D04646DF491}" dt="2020-12-13T13:37:59.636" v="161" actId="26606"/>
          <ac:cxnSpMkLst>
            <pc:docMk/>
            <pc:sldMk cId="3287707742" sldId="370"/>
            <ac:cxnSpMk id="153" creationId="{9C3D3EC0-219A-4096-AE3E-33365278DB8D}"/>
          </ac:cxnSpMkLst>
        </pc:cxnChg>
      </pc:sldChg>
    </pc:docChg>
  </pc:docChgLst>
  <pc:docChgLst>
    <pc:chgData name="matthias gabel" userId="70894d7457a114af" providerId="LiveId" clId="{9207A207-7AEE-40F5-9AA2-E4CA364FE6DD}"/>
    <pc:docChg chg="undo custSel addSld delSld modSld sldOrd">
      <pc:chgData name="matthias gabel" userId="70894d7457a114af" providerId="LiveId" clId="{9207A207-7AEE-40F5-9AA2-E4CA364FE6DD}" dt="2020-12-13T14:15:02.114" v="396" actId="20577"/>
      <pc:docMkLst>
        <pc:docMk/>
      </pc:docMkLst>
      <pc:sldChg chg="addSp delSp modSp mod">
        <pc:chgData name="matthias gabel" userId="70894d7457a114af" providerId="LiveId" clId="{9207A207-7AEE-40F5-9AA2-E4CA364FE6DD}" dt="2020-12-13T13:19:32.642" v="184" actId="1076"/>
        <pc:sldMkLst>
          <pc:docMk/>
          <pc:sldMk cId="2169692869" sldId="323"/>
        </pc:sldMkLst>
        <pc:spChg chg="add mod">
          <ac:chgData name="matthias gabel" userId="70894d7457a114af" providerId="LiveId" clId="{9207A207-7AEE-40F5-9AA2-E4CA364FE6DD}" dt="2020-12-13T13:19:32.642" v="184" actId="1076"/>
          <ac:spMkLst>
            <pc:docMk/>
            <pc:sldMk cId="2169692869" sldId="323"/>
            <ac:spMk id="2" creationId="{664770CD-2D0D-489A-984B-50670A7CAAFE}"/>
          </ac:spMkLst>
        </pc:spChg>
        <pc:spChg chg="add del mod">
          <ac:chgData name="matthias gabel" userId="70894d7457a114af" providerId="LiveId" clId="{9207A207-7AEE-40F5-9AA2-E4CA364FE6DD}" dt="2020-12-13T13:19:14.490" v="181" actId="478"/>
          <ac:spMkLst>
            <pc:docMk/>
            <pc:sldMk cId="2169692869" sldId="323"/>
            <ac:spMk id="4" creationId="{D47943A0-2595-4298-895C-FF86ECBC1B42}"/>
          </ac:spMkLst>
        </pc:spChg>
        <pc:spChg chg="del mod">
          <ac:chgData name="matthias gabel" userId="70894d7457a114af" providerId="LiveId" clId="{9207A207-7AEE-40F5-9AA2-E4CA364FE6DD}" dt="2020-12-13T13:19:11.574" v="180" actId="478"/>
          <ac:spMkLst>
            <pc:docMk/>
            <pc:sldMk cId="2169692869" sldId="323"/>
            <ac:spMk id="16" creationId="{B5690CD2-3051-4A4A-A621-D653BAAD65F3}"/>
          </ac:spMkLst>
        </pc:spChg>
      </pc:sldChg>
      <pc:sldChg chg="del">
        <pc:chgData name="matthias gabel" userId="70894d7457a114af" providerId="LiveId" clId="{9207A207-7AEE-40F5-9AA2-E4CA364FE6DD}" dt="2020-12-13T14:11:26.367" v="329" actId="47"/>
        <pc:sldMkLst>
          <pc:docMk/>
          <pc:sldMk cId="700424519" sldId="324"/>
        </pc:sldMkLst>
      </pc:sldChg>
      <pc:sldChg chg="del">
        <pc:chgData name="matthias gabel" userId="70894d7457a114af" providerId="LiveId" clId="{9207A207-7AEE-40F5-9AA2-E4CA364FE6DD}" dt="2020-12-13T13:19:47.327" v="185" actId="47"/>
        <pc:sldMkLst>
          <pc:docMk/>
          <pc:sldMk cId="146945739" sldId="337"/>
        </pc:sldMkLst>
      </pc:sldChg>
      <pc:sldChg chg="del">
        <pc:chgData name="matthias gabel" userId="70894d7457a114af" providerId="LiveId" clId="{9207A207-7AEE-40F5-9AA2-E4CA364FE6DD}" dt="2020-12-13T13:19:57.069" v="192" actId="47"/>
        <pc:sldMkLst>
          <pc:docMk/>
          <pc:sldMk cId="3553915985" sldId="338"/>
        </pc:sldMkLst>
      </pc:sldChg>
      <pc:sldChg chg="del">
        <pc:chgData name="matthias gabel" userId="70894d7457a114af" providerId="LiveId" clId="{9207A207-7AEE-40F5-9AA2-E4CA364FE6DD}" dt="2020-12-13T13:19:58.905" v="195" actId="47"/>
        <pc:sldMkLst>
          <pc:docMk/>
          <pc:sldMk cId="457436919" sldId="339"/>
        </pc:sldMkLst>
      </pc:sldChg>
      <pc:sldChg chg="addSp delSp modSp mod modClrScheme delDesignElem chgLayout">
        <pc:chgData name="matthias gabel" userId="70894d7457a114af" providerId="LiveId" clId="{9207A207-7AEE-40F5-9AA2-E4CA364FE6DD}" dt="2020-12-13T14:15:02.114" v="396" actId="20577"/>
        <pc:sldMkLst>
          <pc:docMk/>
          <pc:sldMk cId="4069817451" sldId="340"/>
        </pc:sldMkLst>
        <pc:spChg chg="mod ord">
          <ac:chgData name="matthias gabel" userId="70894d7457a114af" providerId="LiveId" clId="{9207A207-7AEE-40F5-9AA2-E4CA364FE6DD}" dt="2020-12-13T14:15:02.114" v="396" actId="20577"/>
          <ac:spMkLst>
            <pc:docMk/>
            <pc:sldMk cId="4069817451" sldId="340"/>
            <ac:spMk id="2" creationId="{D958AA32-28B5-426C-8283-5B55CA41AB24}"/>
          </ac:spMkLst>
        </pc:spChg>
        <pc:spChg chg="add del mod ord">
          <ac:chgData name="matthias gabel" userId="70894d7457a114af" providerId="LiveId" clId="{9207A207-7AEE-40F5-9AA2-E4CA364FE6DD}" dt="2020-12-13T14:02:23.696" v="284" actId="931"/>
          <ac:spMkLst>
            <pc:docMk/>
            <pc:sldMk cId="4069817451" sldId="340"/>
            <ac:spMk id="3" creationId="{132383FF-0268-49F9-BA2D-A8C6E6CED77A}"/>
          </ac:spMkLst>
        </pc:spChg>
        <pc:spChg chg="add mod ord">
          <ac:chgData name="matthias gabel" userId="70894d7457a114af" providerId="LiveId" clId="{9207A207-7AEE-40F5-9AA2-E4CA364FE6DD}" dt="2020-12-13T14:01:48.678" v="280" actId="700"/>
          <ac:spMkLst>
            <pc:docMk/>
            <pc:sldMk cId="4069817451" sldId="340"/>
            <ac:spMk id="6" creationId="{1DCFEE47-A450-4C39-9963-74C90FEF321A}"/>
          </ac:spMkLst>
        </pc:spChg>
        <pc:spChg chg="add del mod">
          <ac:chgData name="matthias gabel" userId="70894d7457a114af" providerId="LiveId" clId="{9207A207-7AEE-40F5-9AA2-E4CA364FE6DD}" dt="2020-12-13T14:13:16.172" v="332" actId="931"/>
          <ac:spMkLst>
            <pc:docMk/>
            <pc:sldMk cId="4069817451" sldId="340"/>
            <ac:spMk id="12" creationId="{45112CA9-EB8F-4F8B-95DC-2BD75E23F128}"/>
          </ac:spMkLst>
        </pc:spChg>
        <pc:spChg chg="del">
          <ac:chgData name="matthias gabel" userId="70894d7457a114af" providerId="LiveId" clId="{9207A207-7AEE-40F5-9AA2-E4CA364FE6DD}" dt="2020-12-13T14:01:48.678" v="280" actId="700"/>
          <ac:spMkLst>
            <pc:docMk/>
            <pc:sldMk cId="4069817451" sldId="340"/>
            <ac:spMk id="78" creationId="{A84F153B-2093-4171-BD2D-1631695C9B80}"/>
          </ac:spMkLst>
        </pc:spChg>
        <pc:spChg chg="del">
          <ac:chgData name="matthias gabel" userId="70894d7457a114af" providerId="LiveId" clId="{9207A207-7AEE-40F5-9AA2-E4CA364FE6DD}" dt="2020-12-13T14:01:48.678" v="280" actId="700"/>
          <ac:spMkLst>
            <pc:docMk/>
            <pc:sldMk cId="4069817451" sldId="340"/>
            <ac:spMk id="80" creationId="{DB5BC99D-7BEA-4F13-B82B-A956E2D097CA}"/>
          </ac:spMkLst>
        </pc:spChg>
        <pc:spChg chg="del">
          <ac:chgData name="matthias gabel" userId="70894d7457a114af" providerId="LiveId" clId="{9207A207-7AEE-40F5-9AA2-E4CA364FE6DD}" dt="2020-12-13T14:01:48.678" v="280" actId="700"/>
          <ac:spMkLst>
            <pc:docMk/>
            <pc:sldMk cId="4069817451" sldId="340"/>
            <ac:spMk id="82" creationId="{1B455F04-9A6D-49DF-9621-6DF22CCA6938}"/>
          </ac:spMkLst>
        </pc:spChg>
        <pc:spChg chg="del">
          <ac:chgData name="matthias gabel" userId="70894d7457a114af" providerId="LiveId" clId="{9207A207-7AEE-40F5-9AA2-E4CA364FE6DD}" dt="2020-12-13T14:01:48.678" v="280" actId="700"/>
          <ac:spMkLst>
            <pc:docMk/>
            <pc:sldMk cId="4069817451" sldId="340"/>
            <ac:spMk id="112" creationId="{CF8EF48D-8F1D-45F5-9D9A-4AAA111172F9}"/>
          </ac:spMkLst>
        </pc:spChg>
        <pc:spChg chg="del">
          <ac:chgData name="matthias gabel" userId="70894d7457a114af" providerId="LiveId" clId="{9207A207-7AEE-40F5-9AA2-E4CA364FE6DD}" dt="2020-12-13T14:01:48.678" v="280" actId="700"/>
          <ac:spMkLst>
            <pc:docMk/>
            <pc:sldMk cId="4069817451" sldId="340"/>
            <ac:spMk id="114" creationId="{890DC8CE-E8B8-45FA-AE4B-92A8B8F99405}"/>
          </ac:spMkLst>
        </pc:spChg>
        <pc:spChg chg="del">
          <ac:chgData name="matthias gabel" userId="70894d7457a114af" providerId="LiveId" clId="{9207A207-7AEE-40F5-9AA2-E4CA364FE6DD}" dt="2020-12-13T14:01:48.678" v="280" actId="700"/>
          <ac:spMkLst>
            <pc:docMk/>
            <pc:sldMk cId="4069817451" sldId="340"/>
            <ac:spMk id="116" creationId="{B122FD83-8BC3-477C-BCBB-A1A45057918A}"/>
          </ac:spMkLst>
        </pc:spChg>
        <pc:grpChg chg="del">
          <ac:chgData name="matthias gabel" userId="70894d7457a114af" providerId="LiveId" clId="{9207A207-7AEE-40F5-9AA2-E4CA364FE6DD}" dt="2020-12-13T14:01:48.678" v="280" actId="700"/>
          <ac:grpSpMkLst>
            <pc:docMk/>
            <pc:sldMk cId="4069817451" sldId="340"/>
            <ac:grpSpMk id="50" creationId="{EB9B5B69-A297-4D2F-8B89-529DA8A273B2}"/>
          </ac:grpSpMkLst>
        </pc:grpChg>
        <pc:grpChg chg="del">
          <ac:chgData name="matthias gabel" userId="70894d7457a114af" providerId="LiveId" clId="{9207A207-7AEE-40F5-9AA2-E4CA364FE6DD}" dt="2020-12-13T14:01:48.678" v="280" actId="700"/>
          <ac:grpSpMkLst>
            <pc:docMk/>
            <pc:sldMk cId="4069817451" sldId="340"/>
            <ac:grpSpMk id="64" creationId="{BC9C8D0D-644B-4B97-B83C-CC8E64361D44}"/>
          </ac:grpSpMkLst>
        </pc:grpChg>
        <pc:grpChg chg="del">
          <ac:chgData name="matthias gabel" userId="70894d7457a114af" providerId="LiveId" clId="{9207A207-7AEE-40F5-9AA2-E4CA364FE6DD}" dt="2020-12-13T14:01:48.678" v="280" actId="700"/>
          <ac:grpSpMkLst>
            <pc:docMk/>
            <pc:sldMk cId="4069817451" sldId="340"/>
            <ac:grpSpMk id="84" creationId="{95F5081F-37E1-4651-A685-1D8354215F75}"/>
          </ac:grpSpMkLst>
        </pc:grpChg>
        <pc:grpChg chg="del">
          <ac:chgData name="matthias gabel" userId="70894d7457a114af" providerId="LiveId" clId="{9207A207-7AEE-40F5-9AA2-E4CA364FE6DD}" dt="2020-12-13T14:01:48.678" v="280" actId="700"/>
          <ac:grpSpMkLst>
            <pc:docMk/>
            <pc:sldMk cId="4069817451" sldId="340"/>
            <ac:grpSpMk id="98" creationId="{00B3EEE4-4340-4869-98BA-AEEC5F4C7B1F}"/>
          </ac:grpSpMkLst>
        </pc:grpChg>
        <pc:picChg chg="del">
          <ac:chgData name="matthias gabel" userId="70894d7457a114af" providerId="LiveId" clId="{9207A207-7AEE-40F5-9AA2-E4CA364FE6DD}" dt="2020-12-13T14:01:50.866" v="282" actId="478"/>
          <ac:picMkLst>
            <pc:docMk/>
            <pc:sldMk cId="4069817451" sldId="340"/>
            <ac:picMk id="7" creationId="{2A1C69F4-CBE1-4B76-82F9-0347560DFD24}"/>
          </ac:picMkLst>
        </pc:picChg>
        <pc:picChg chg="del">
          <ac:chgData name="matthias gabel" userId="70894d7457a114af" providerId="LiveId" clId="{9207A207-7AEE-40F5-9AA2-E4CA364FE6DD}" dt="2020-12-13T14:01:51.763" v="283" actId="478"/>
          <ac:picMkLst>
            <pc:docMk/>
            <pc:sldMk cId="4069817451" sldId="340"/>
            <ac:picMk id="8" creationId="{706B5338-4223-4A54-8E32-B6D8F929CC3A}"/>
          </ac:picMkLst>
        </pc:picChg>
        <pc:picChg chg="add del mod modCrop">
          <ac:chgData name="matthias gabel" userId="70894d7457a114af" providerId="LiveId" clId="{9207A207-7AEE-40F5-9AA2-E4CA364FE6DD}" dt="2020-12-13T14:13:05.091" v="331" actId="478"/>
          <ac:picMkLst>
            <pc:docMk/>
            <pc:sldMk cId="4069817451" sldId="340"/>
            <ac:picMk id="10" creationId="{459FE89D-3010-4AB1-A7B8-8EB3AA918442}"/>
          </ac:picMkLst>
        </pc:picChg>
        <pc:picChg chg="add mod modCrop">
          <ac:chgData name="matthias gabel" userId="70894d7457a114af" providerId="LiveId" clId="{9207A207-7AEE-40F5-9AA2-E4CA364FE6DD}" dt="2020-12-13T14:14:51.356" v="378" actId="1038"/>
          <ac:picMkLst>
            <pc:docMk/>
            <pc:sldMk cId="4069817451" sldId="340"/>
            <ac:picMk id="14" creationId="{7B2D27A1-484A-4DBC-BCC1-659D76BDDE87}"/>
          </ac:picMkLst>
        </pc:picChg>
      </pc:sldChg>
      <pc:sldChg chg="del">
        <pc:chgData name="matthias gabel" userId="70894d7457a114af" providerId="LiveId" clId="{9207A207-7AEE-40F5-9AA2-E4CA364FE6DD}" dt="2020-12-13T13:20:07.735" v="198" actId="47"/>
        <pc:sldMkLst>
          <pc:docMk/>
          <pc:sldMk cId="941877038" sldId="341"/>
        </pc:sldMkLst>
      </pc:sldChg>
      <pc:sldChg chg="del">
        <pc:chgData name="matthias gabel" userId="70894d7457a114af" providerId="LiveId" clId="{9207A207-7AEE-40F5-9AA2-E4CA364FE6DD}" dt="2020-12-13T13:20:08.895" v="199" actId="47"/>
        <pc:sldMkLst>
          <pc:docMk/>
          <pc:sldMk cId="322448404" sldId="342"/>
        </pc:sldMkLst>
      </pc:sldChg>
      <pc:sldChg chg="del">
        <pc:chgData name="matthias gabel" userId="70894d7457a114af" providerId="LiveId" clId="{9207A207-7AEE-40F5-9AA2-E4CA364FE6DD}" dt="2020-12-13T13:19:57.973" v="193" actId="47"/>
        <pc:sldMkLst>
          <pc:docMk/>
          <pc:sldMk cId="3478737979" sldId="343"/>
        </pc:sldMkLst>
      </pc:sldChg>
      <pc:sldChg chg="del">
        <pc:chgData name="matthias gabel" userId="70894d7457a114af" providerId="LiveId" clId="{9207A207-7AEE-40F5-9AA2-E4CA364FE6DD}" dt="2020-12-13T13:19:58.862" v="194" actId="47"/>
        <pc:sldMkLst>
          <pc:docMk/>
          <pc:sldMk cId="3165693927" sldId="344"/>
        </pc:sldMkLst>
      </pc:sldChg>
      <pc:sldChg chg="del">
        <pc:chgData name="matthias gabel" userId="70894d7457a114af" providerId="LiveId" clId="{9207A207-7AEE-40F5-9AA2-E4CA364FE6DD}" dt="2020-12-13T13:19:55.581" v="191" actId="47"/>
        <pc:sldMkLst>
          <pc:docMk/>
          <pc:sldMk cId="1667693663" sldId="345"/>
        </pc:sldMkLst>
      </pc:sldChg>
      <pc:sldChg chg="del">
        <pc:chgData name="matthias gabel" userId="70894d7457a114af" providerId="LiveId" clId="{9207A207-7AEE-40F5-9AA2-E4CA364FE6DD}" dt="2020-12-13T13:19:49.748" v="187" actId="47"/>
        <pc:sldMkLst>
          <pc:docMk/>
          <pc:sldMk cId="3292610093" sldId="346"/>
        </pc:sldMkLst>
      </pc:sldChg>
      <pc:sldChg chg="del">
        <pc:chgData name="matthias gabel" userId="70894d7457a114af" providerId="LiveId" clId="{9207A207-7AEE-40F5-9AA2-E4CA364FE6DD}" dt="2020-12-13T13:19:48.636" v="186" actId="47"/>
        <pc:sldMkLst>
          <pc:docMk/>
          <pc:sldMk cId="2945032613" sldId="348"/>
        </pc:sldMkLst>
      </pc:sldChg>
      <pc:sldChg chg="del">
        <pc:chgData name="matthias gabel" userId="70894d7457a114af" providerId="LiveId" clId="{9207A207-7AEE-40F5-9AA2-E4CA364FE6DD}" dt="2020-12-13T13:19:50.995" v="188" actId="47"/>
        <pc:sldMkLst>
          <pc:docMk/>
          <pc:sldMk cId="3937873254" sldId="349"/>
        </pc:sldMkLst>
      </pc:sldChg>
      <pc:sldChg chg="del">
        <pc:chgData name="matthias gabel" userId="70894d7457a114af" providerId="LiveId" clId="{9207A207-7AEE-40F5-9AA2-E4CA364FE6DD}" dt="2020-12-13T13:19:52.157" v="189" actId="47"/>
        <pc:sldMkLst>
          <pc:docMk/>
          <pc:sldMk cId="1890753288" sldId="350"/>
        </pc:sldMkLst>
      </pc:sldChg>
      <pc:sldChg chg="del">
        <pc:chgData name="matthias gabel" userId="70894d7457a114af" providerId="LiveId" clId="{9207A207-7AEE-40F5-9AA2-E4CA364FE6DD}" dt="2020-12-13T13:19:54.254" v="190" actId="47"/>
        <pc:sldMkLst>
          <pc:docMk/>
          <pc:sldMk cId="1414090026" sldId="351"/>
        </pc:sldMkLst>
      </pc:sldChg>
      <pc:sldChg chg="del">
        <pc:chgData name="matthias gabel" userId="70894d7457a114af" providerId="LiveId" clId="{9207A207-7AEE-40F5-9AA2-E4CA364FE6DD}" dt="2020-12-13T13:20:00.035" v="196" actId="47"/>
        <pc:sldMkLst>
          <pc:docMk/>
          <pc:sldMk cId="907556046" sldId="352"/>
        </pc:sldMkLst>
      </pc:sldChg>
      <pc:sldChg chg="del">
        <pc:chgData name="matthias gabel" userId="70894d7457a114af" providerId="LiveId" clId="{9207A207-7AEE-40F5-9AA2-E4CA364FE6DD}" dt="2020-12-13T13:20:00.846" v="197" actId="47"/>
        <pc:sldMkLst>
          <pc:docMk/>
          <pc:sldMk cId="2724152188" sldId="353"/>
        </pc:sldMkLst>
      </pc:sldChg>
      <pc:sldChg chg="del">
        <pc:chgData name="matthias gabel" userId="70894d7457a114af" providerId="LiveId" clId="{9207A207-7AEE-40F5-9AA2-E4CA364FE6DD}" dt="2020-12-13T13:20:10.068" v="200" actId="47"/>
        <pc:sldMkLst>
          <pc:docMk/>
          <pc:sldMk cId="2658230" sldId="358"/>
        </pc:sldMkLst>
      </pc:sldChg>
      <pc:sldChg chg="del">
        <pc:chgData name="matthias gabel" userId="70894d7457a114af" providerId="LiveId" clId="{9207A207-7AEE-40F5-9AA2-E4CA364FE6DD}" dt="2020-12-13T13:20:16.478" v="201" actId="47"/>
        <pc:sldMkLst>
          <pc:docMk/>
          <pc:sldMk cId="3983519176" sldId="359"/>
        </pc:sldMkLst>
      </pc:sldChg>
      <pc:sldChg chg="add ord">
        <pc:chgData name="matthias gabel" userId="70894d7457a114af" providerId="LiveId" clId="{9207A207-7AEE-40F5-9AA2-E4CA364FE6DD}" dt="2020-12-13T13:20:43.436" v="204"/>
        <pc:sldMkLst>
          <pc:docMk/>
          <pc:sldMk cId="3988151765" sldId="361"/>
        </pc:sldMkLst>
      </pc:sldChg>
      <pc:sldChg chg="addSp delSp modSp mod modClrScheme delDesignElem chgLayout">
        <pc:chgData name="matthias gabel" userId="70894d7457a114af" providerId="LiveId" clId="{9207A207-7AEE-40F5-9AA2-E4CA364FE6DD}" dt="2020-12-13T13:44:55.436" v="261" actId="931"/>
        <pc:sldMkLst>
          <pc:docMk/>
          <pc:sldMk cId="3988151765" sldId="366"/>
        </pc:sldMkLst>
        <pc:spChg chg="mod ord">
          <ac:chgData name="matthias gabel" userId="70894d7457a114af" providerId="LiveId" clId="{9207A207-7AEE-40F5-9AA2-E4CA364FE6DD}" dt="2020-12-13T13:41:29.136" v="229" actId="27636"/>
          <ac:spMkLst>
            <pc:docMk/>
            <pc:sldMk cId="3988151765" sldId="366"/>
            <ac:spMk id="2" creationId="{D958AA32-28B5-426C-8283-5B55CA41AB24}"/>
          </ac:spMkLst>
        </pc:spChg>
        <pc:spChg chg="add del mod ord">
          <ac:chgData name="matthias gabel" userId="70894d7457a114af" providerId="LiveId" clId="{9207A207-7AEE-40F5-9AA2-E4CA364FE6DD}" dt="2020-12-13T13:41:13.231" v="227" actId="700"/>
          <ac:spMkLst>
            <pc:docMk/>
            <pc:sldMk cId="3988151765" sldId="366"/>
            <ac:spMk id="3" creationId="{7A77E03F-1F84-48FF-B7A0-729ABDBEA61A}"/>
          </ac:spMkLst>
        </pc:spChg>
        <pc:spChg chg="add del mod ord">
          <ac:chgData name="matthias gabel" userId="70894d7457a114af" providerId="LiveId" clId="{9207A207-7AEE-40F5-9AA2-E4CA364FE6DD}" dt="2020-12-13T13:41:12.992" v="226" actId="700"/>
          <ac:spMkLst>
            <pc:docMk/>
            <pc:sldMk cId="3988151765" sldId="366"/>
            <ac:spMk id="6" creationId="{3722E48D-2753-4C5D-92E7-75FBFEA44444}"/>
          </ac:spMkLst>
        </pc:spChg>
        <pc:spChg chg="add del mod ord">
          <ac:chgData name="matthias gabel" userId="70894d7457a114af" providerId="LiveId" clId="{9207A207-7AEE-40F5-9AA2-E4CA364FE6DD}" dt="2020-12-13T13:41:12.992" v="226" actId="700"/>
          <ac:spMkLst>
            <pc:docMk/>
            <pc:sldMk cId="3988151765" sldId="366"/>
            <ac:spMk id="7" creationId="{9A8A6218-3652-4664-AD67-6C6C2FB32605}"/>
          </ac:spMkLst>
        </pc:spChg>
        <pc:spChg chg="add del mod ord">
          <ac:chgData name="matthias gabel" userId="70894d7457a114af" providerId="LiveId" clId="{9207A207-7AEE-40F5-9AA2-E4CA364FE6DD}" dt="2020-12-13T13:44:55.436" v="261" actId="931"/>
          <ac:spMkLst>
            <pc:docMk/>
            <pc:sldMk cId="3988151765" sldId="366"/>
            <ac:spMk id="8" creationId="{FC718B1A-8B3B-45DD-A023-4F8AC80664A2}"/>
          </ac:spMkLst>
        </pc:spChg>
        <pc:spChg chg="add mod ord">
          <ac:chgData name="matthias gabel" userId="70894d7457a114af" providerId="LiveId" clId="{9207A207-7AEE-40F5-9AA2-E4CA364FE6DD}" dt="2020-12-13T13:41:29.108" v="228" actId="700"/>
          <ac:spMkLst>
            <pc:docMk/>
            <pc:sldMk cId="3988151765" sldId="366"/>
            <ac:spMk id="9" creationId="{C9829BD6-0591-4550-80FB-CAA9AEF3E9E6}"/>
          </ac:spMkLst>
        </pc:spChg>
        <pc:spChg chg="add del">
          <ac:chgData name="matthias gabel" userId="70894d7457a114af" providerId="LiveId" clId="{9207A207-7AEE-40F5-9AA2-E4CA364FE6DD}" dt="2020-12-13T13:41:29.108" v="228" actId="700"/>
          <ac:spMkLst>
            <pc:docMk/>
            <pc:sldMk cId="3988151765" sldId="366"/>
            <ac:spMk id="78" creationId="{A84F153B-2093-4171-BD2D-1631695C9B80}"/>
          </ac:spMkLst>
        </pc:spChg>
        <pc:spChg chg="add del">
          <ac:chgData name="matthias gabel" userId="70894d7457a114af" providerId="LiveId" clId="{9207A207-7AEE-40F5-9AA2-E4CA364FE6DD}" dt="2020-12-13T13:41:29.108" v="228" actId="700"/>
          <ac:spMkLst>
            <pc:docMk/>
            <pc:sldMk cId="3988151765" sldId="366"/>
            <ac:spMk id="80" creationId="{DB5BC99D-7BEA-4F13-B82B-A956E2D097CA}"/>
          </ac:spMkLst>
        </pc:spChg>
        <pc:spChg chg="add del">
          <ac:chgData name="matthias gabel" userId="70894d7457a114af" providerId="LiveId" clId="{9207A207-7AEE-40F5-9AA2-E4CA364FE6DD}" dt="2020-12-13T13:41:29.108" v="228" actId="700"/>
          <ac:spMkLst>
            <pc:docMk/>
            <pc:sldMk cId="3988151765" sldId="366"/>
            <ac:spMk id="82" creationId="{1B455F04-9A6D-49DF-9621-6DF22CCA6938}"/>
          </ac:spMkLst>
        </pc:spChg>
        <pc:spChg chg="add del">
          <ac:chgData name="matthias gabel" userId="70894d7457a114af" providerId="LiveId" clId="{9207A207-7AEE-40F5-9AA2-E4CA364FE6DD}" dt="2020-12-13T13:41:29.108" v="228" actId="700"/>
          <ac:spMkLst>
            <pc:docMk/>
            <pc:sldMk cId="3988151765" sldId="366"/>
            <ac:spMk id="112" creationId="{CF8EF48D-8F1D-45F5-9D9A-4AAA111172F9}"/>
          </ac:spMkLst>
        </pc:spChg>
        <pc:spChg chg="add del">
          <ac:chgData name="matthias gabel" userId="70894d7457a114af" providerId="LiveId" clId="{9207A207-7AEE-40F5-9AA2-E4CA364FE6DD}" dt="2020-12-13T13:41:29.108" v="228" actId="700"/>
          <ac:spMkLst>
            <pc:docMk/>
            <pc:sldMk cId="3988151765" sldId="366"/>
            <ac:spMk id="114" creationId="{890DC8CE-E8B8-45FA-AE4B-92A8B8F99405}"/>
          </ac:spMkLst>
        </pc:spChg>
        <pc:spChg chg="add del">
          <ac:chgData name="matthias gabel" userId="70894d7457a114af" providerId="LiveId" clId="{9207A207-7AEE-40F5-9AA2-E4CA364FE6DD}" dt="2020-12-13T13:41:29.108" v="228" actId="700"/>
          <ac:spMkLst>
            <pc:docMk/>
            <pc:sldMk cId="3988151765" sldId="366"/>
            <ac:spMk id="116" creationId="{B122FD83-8BC3-477C-BCBB-A1A45057918A}"/>
          </ac:spMkLst>
        </pc:spChg>
        <pc:grpChg chg="add del">
          <ac:chgData name="matthias gabel" userId="70894d7457a114af" providerId="LiveId" clId="{9207A207-7AEE-40F5-9AA2-E4CA364FE6DD}" dt="2020-12-13T13:41:29.108" v="228" actId="700"/>
          <ac:grpSpMkLst>
            <pc:docMk/>
            <pc:sldMk cId="3988151765" sldId="366"/>
            <ac:grpSpMk id="50" creationId="{EB9B5B69-A297-4D2F-8B89-529DA8A273B2}"/>
          </ac:grpSpMkLst>
        </pc:grpChg>
        <pc:grpChg chg="add del">
          <ac:chgData name="matthias gabel" userId="70894d7457a114af" providerId="LiveId" clId="{9207A207-7AEE-40F5-9AA2-E4CA364FE6DD}" dt="2020-12-13T13:41:29.108" v="228" actId="700"/>
          <ac:grpSpMkLst>
            <pc:docMk/>
            <pc:sldMk cId="3988151765" sldId="366"/>
            <ac:grpSpMk id="64" creationId="{BC9C8D0D-644B-4B97-B83C-CC8E64361D44}"/>
          </ac:grpSpMkLst>
        </pc:grpChg>
        <pc:grpChg chg="add del">
          <ac:chgData name="matthias gabel" userId="70894d7457a114af" providerId="LiveId" clId="{9207A207-7AEE-40F5-9AA2-E4CA364FE6DD}" dt="2020-12-13T13:41:29.108" v="228" actId="700"/>
          <ac:grpSpMkLst>
            <pc:docMk/>
            <pc:sldMk cId="3988151765" sldId="366"/>
            <ac:grpSpMk id="84" creationId="{95F5081F-37E1-4651-A685-1D8354215F75}"/>
          </ac:grpSpMkLst>
        </pc:grpChg>
        <pc:grpChg chg="add del">
          <ac:chgData name="matthias gabel" userId="70894d7457a114af" providerId="LiveId" clId="{9207A207-7AEE-40F5-9AA2-E4CA364FE6DD}" dt="2020-12-13T13:41:29.108" v="228" actId="700"/>
          <ac:grpSpMkLst>
            <pc:docMk/>
            <pc:sldMk cId="3988151765" sldId="366"/>
            <ac:grpSpMk id="98" creationId="{00B3EEE4-4340-4869-98BA-AEEC5F4C7B1F}"/>
          </ac:grpSpMkLst>
        </pc:grpChg>
        <pc:picChg chg="del">
          <ac:chgData name="matthias gabel" userId="70894d7457a114af" providerId="LiveId" clId="{9207A207-7AEE-40F5-9AA2-E4CA364FE6DD}" dt="2020-12-13T13:40:39.475" v="222" actId="478"/>
          <ac:picMkLst>
            <pc:docMk/>
            <pc:sldMk cId="3988151765" sldId="366"/>
            <ac:picMk id="4" creationId="{FFF87516-0878-435A-9421-1241D9FC14B4}"/>
          </ac:picMkLst>
        </pc:picChg>
        <pc:picChg chg="del">
          <ac:chgData name="matthias gabel" userId="70894d7457a114af" providerId="LiveId" clId="{9207A207-7AEE-40F5-9AA2-E4CA364FE6DD}" dt="2020-12-13T13:40:41.395" v="223" actId="478"/>
          <ac:picMkLst>
            <pc:docMk/>
            <pc:sldMk cId="3988151765" sldId="366"/>
            <ac:picMk id="5" creationId="{80E71465-C275-43CD-BCED-1167713272DB}"/>
          </ac:picMkLst>
        </pc:picChg>
        <pc:picChg chg="add del mod modCrop">
          <ac:chgData name="matthias gabel" userId="70894d7457a114af" providerId="LiveId" clId="{9207A207-7AEE-40F5-9AA2-E4CA364FE6DD}" dt="2020-12-13T13:44:55.436" v="261" actId="931"/>
          <ac:picMkLst>
            <pc:docMk/>
            <pc:sldMk cId="3988151765" sldId="366"/>
            <ac:picMk id="11" creationId="{F7029042-2E16-44E6-987D-4A253CA928DF}"/>
          </ac:picMkLst>
        </pc:picChg>
      </pc:sldChg>
      <pc:sldChg chg="add">
        <pc:chgData name="matthias gabel" userId="70894d7457a114af" providerId="LiveId" clId="{9207A207-7AEE-40F5-9AA2-E4CA364FE6DD}" dt="2020-12-13T13:48:23.077" v="262" actId="2890"/>
        <pc:sldMkLst>
          <pc:docMk/>
          <pc:sldMk cId="4150438521" sldId="371"/>
        </pc:sldMkLst>
      </pc:sldChg>
      <pc:sldChg chg="addSp delSp modSp add mod">
        <pc:chgData name="matthias gabel" userId="70894d7457a114af" providerId="LiveId" clId="{9207A207-7AEE-40F5-9AA2-E4CA364FE6DD}" dt="2020-12-13T14:08:20.417" v="328" actId="18131"/>
        <pc:sldMkLst>
          <pc:docMk/>
          <pc:sldMk cId="1874066078" sldId="372"/>
        </pc:sldMkLst>
        <pc:spChg chg="mod">
          <ac:chgData name="matthias gabel" userId="70894d7457a114af" providerId="LiveId" clId="{9207A207-7AEE-40F5-9AA2-E4CA364FE6DD}" dt="2020-12-13T14:05:43.067" v="324" actId="20577"/>
          <ac:spMkLst>
            <pc:docMk/>
            <pc:sldMk cId="1874066078" sldId="372"/>
            <ac:spMk id="2" creationId="{D958AA32-28B5-426C-8283-5B55CA41AB24}"/>
          </ac:spMkLst>
        </pc:spChg>
        <pc:spChg chg="add del mod">
          <ac:chgData name="matthias gabel" userId="70894d7457a114af" providerId="LiveId" clId="{9207A207-7AEE-40F5-9AA2-E4CA364FE6DD}" dt="2020-12-13T14:08:11.574" v="326" actId="931"/>
          <ac:spMkLst>
            <pc:docMk/>
            <pc:sldMk cId="1874066078" sldId="372"/>
            <ac:spMk id="4" creationId="{F4946B7C-5103-4EF8-A18D-947700CB2ACD}"/>
          </ac:spMkLst>
        </pc:spChg>
        <pc:picChg chg="add mod modCrop">
          <ac:chgData name="matthias gabel" userId="70894d7457a114af" providerId="LiveId" clId="{9207A207-7AEE-40F5-9AA2-E4CA364FE6DD}" dt="2020-12-13T14:08:20.417" v="328" actId="18131"/>
          <ac:picMkLst>
            <pc:docMk/>
            <pc:sldMk cId="1874066078" sldId="372"/>
            <ac:picMk id="7" creationId="{9F2D9249-F5A9-4DF9-9E19-25313AD10904}"/>
          </ac:picMkLst>
        </pc:picChg>
        <pc:picChg chg="del">
          <ac:chgData name="matthias gabel" userId="70894d7457a114af" providerId="LiveId" clId="{9207A207-7AEE-40F5-9AA2-E4CA364FE6DD}" dt="2020-12-13T14:07:43.350" v="325" actId="478"/>
          <ac:picMkLst>
            <pc:docMk/>
            <pc:sldMk cId="1874066078" sldId="372"/>
            <ac:picMk id="10" creationId="{459FE89D-3010-4AB1-A7B8-8EB3AA918442}"/>
          </ac:picMkLst>
        </pc:picChg>
      </pc:sldChg>
      <pc:sldChg chg="add">
        <pc:chgData name="matthias gabel" userId="70894d7457a114af" providerId="LiveId" clId="{9207A207-7AEE-40F5-9AA2-E4CA364FE6DD}" dt="2020-12-13T14:13:01.186" v="330" actId="2890"/>
        <pc:sldMkLst>
          <pc:docMk/>
          <pc:sldMk cId="490848545" sldId="373"/>
        </pc:sldMkLst>
      </pc:sldChg>
    </pc:docChg>
  </pc:docChgLst>
  <pc:docChgLst>
    <pc:chgData name="matthias gabel" userId="70894d7457a114af" providerId="Windows Live" clId="Web-{6A8A19D5-4627-4925-989C-5A2854D07721}"/>
    <pc:docChg chg="modSld">
      <pc:chgData name="matthias gabel" userId="70894d7457a114af" providerId="Windows Live" clId="Web-{6A8A19D5-4627-4925-989C-5A2854D07721}" dt="2020-12-14T09:11:35.272" v="6" actId="1076"/>
      <pc:docMkLst>
        <pc:docMk/>
      </pc:docMkLst>
      <pc:sldChg chg="addSp delSp modSp">
        <pc:chgData name="matthias gabel" userId="70894d7457a114af" providerId="Windows Live" clId="Web-{6A8A19D5-4627-4925-989C-5A2854D07721}" dt="2020-12-14T09:11:35.272" v="6" actId="1076"/>
        <pc:sldMkLst>
          <pc:docMk/>
          <pc:sldMk cId="1856558708" sldId="376"/>
        </pc:sldMkLst>
        <pc:spChg chg="del">
          <ac:chgData name="matthias gabel" userId="70894d7457a114af" providerId="Windows Live" clId="Web-{6A8A19D5-4627-4925-989C-5A2854D07721}" dt="2020-12-14T09:11:01.912" v="0"/>
          <ac:spMkLst>
            <pc:docMk/>
            <pc:sldMk cId="1856558708" sldId="376"/>
            <ac:spMk id="4" creationId="{6C19ED64-6831-4168-9D92-31FC5966BA08}"/>
          </ac:spMkLst>
        </pc:spChg>
        <pc:spChg chg="del">
          <ac:chgData name="matthias gabel" userId="70894d7457a114af" providerId="Windows Live" clId="Web-{6A8A19D5-4627-4925-989C-5A2854D07721}" dt="2020-12-14T09:11:08.600" v="1"/>
          <ac:spMkLst>
            <pc:docMk/>
            <pc:sldMk cId="1856558708" sldId="376"/>
            <ac:spMk id="6" creationId="{1DCFEE47-A450-4C39-9963-74C90FEF321A}"/>
          </ac:spMkLst>
        </pc:spChg>
        <pc:picChg chg="add mod">
          <ac:chgData name="matthias gabel" userId="70894d7457a114af" providerId="Windows Live" clId="Web-{6A8A19D5-4627-4925-989C-5A2854D07721}" dt="2020-12-14T09:11:35.272" v="6" actId="1076"/>
          <ac:picMkLst>
            <pc:docMk/>
            <pc:sldMk cId="1856558708" sldId="376"/>
            <ac:picMk id="3" creationId="{EC6366AF-CFDA-44FA-8851-611D1F5F8642}"/>
          </ac:picMkLst>
        </pc:picChg>
      </pc:sldChg>
    </pc:docChg>
  </pc:docChgLst>
  <pc:docChgLst>
    <pc:chgData name="Guest User" providerId="Windows Live" clId="Web-{8C3267B2-BE8B-45C1-844B-41E7B2ED8170}"/>
    <pc:docChg chg="modSld sldOrd">
      <pc:chgData name="Guest User" userId="" providerId="Windows Live" clId="Web-{8C3267B2-BE8B-45C1-844B-41E7B2ED8170}" dt="2020-12-13T13:43:36.783" v="110" actId="1076"/>
      <pc:docMkLst>
        <pc:docMk/>
      </pc:docMkLst>
      <pc:sldChg chg="addSp delSp modSp mod setBg">
        <pc:chgData name="Guest User" userId="" providerId="Windows Live" clId="Web-{8C3267B2-BE8B-45C1-844B-41E7B2ED8170}" dt="2020-12-13T13:27:01.501" v="30" actId="1076"/>
        <pc:sldMkLst>
          <pc:docMk/>
          <pc:sldMk cId="3554896246" sldId="361"/>
        </pc:sldMkLst>
        <pc:spChg chg="add del">
          <ac:chgData name="Guest User" userId="" providerId="Windows Live" clId="Web-{8C3267B2-BE8B-45C1-844B-41E7B2ED8170}" dt="2020-12-13T13:25:29.543" v="18"/>
          <ac:spMkLst>
            <pc:docMk/>
            <pc:sldMk cId="3554896246" sldId="361"/>
            <ac:spMk id="6" creationId="{799448F2-0E5B-42DA-B2D1-11A14E947BD4}"/>
          </ac:spMkLst>
        </pc:spChg>
        <pc:spChg chg="add del">
          <ac:chgData name="Guest User" userId="" providerId="Windows Live" clId="Web-{8C3267B2-BE8B-45C1-844B-41E7B2ED8170}" dt="2020-12-13T13:25:29.543" v="18"/>
          <ac:spMkLst>
            <pc:docMk/>
            <pc:sldMk cId="3554896246" sldId="361"/>
            <ac:spMk id="7" creationId="{4E8A7552-20E1-4F34-ADAB-C1DB6634D47E}"/>
          </ac:spMkLst>
        </pc:spChg>
        <pc:spChg chg="add del">
          <ac:chgData name="Guest User" userId="" providerId="Windows Live" clId="Web-{8C3267B2-BE8B-45C1-844B-41E7B2ED8170}" dt="2020-12-13T13:25:34.574" v="20"/>
          <ac:spMkLst>
            <pc:docMk/>
            <pc:sldMk cId="3554896246" sldId="361"/>
            <ac:spMk id="8" creationId="{9527FCEA-6143-4C5E-8C45-8AC9237ADE89}"/>
          </ac:spMkLst>
        </pc:spChg>
        <pc:spChg chg="add del">
          <ac:chgData name="Guest User" userId="" providerId="Windows Live" clId="Web-{8C3267B2-BE8B-45C1-844B-41E7B2ED8170}" dt="2020-12-13T13:25:24.449" v="16"/>
          <ac:spMkLst>
            <pc:docMk/>
            <pc:sldMk cId="3554896246" sldId="361"/>
            <ac:spMk id="9" creationId="{1C598A69-FFFE-4C09-8FE9-D660337B0CD0}"/>
          </ac:spMkLst>
        </pc:spChg>
        <pc:spChg chg="add del">
          <ac:chgData name="Guest User" userId="" providerId="Windows Live" clId="Web-{8C3267B2-BE8B-45C1-844B-41E7B2ED8170}" dt="2020-12-13T13:25:34.574" v="20"/>
          <ac:spMkLst>
            <pc:docMk/>
            <pc:sldMk cId="3554896246" sldId="361"/>
            <ac:spMk id="10" creationId="{1A9F23AD-7A55-49F3-A3EC-743F47F36B0E}"/>
          </ac:spMkLst>
        </pc:spChg>
        <pc:spChg chg="add del">
          <ac:chgData name="Guest User" userId="" providerId="Windows Live" clId="Web-{8C3267B2-BE8B-45C1-844B-41E7B2ED8170}" dt="2020-12-13T13:25:24.449" v="16"/>
          <ac:spMkLst>
            <pc:docMk/>
            <pc:sldMk cId="3554896246" sldId="361"/>
            <ac:spMk id="11" creationId="{2B6121AA-FB9C-49D8-9295-014C895AFB60}"/>
          </ac:spMkLst>
        </pc:spChg>
        <pc:spChg chg="add del">
          <ac:chgData name="Guest User" userId="" providerId="Windows Live" clId="Web-{8C3267B2-BE8B-45C1-844B-41E7B2ED8170}" dt="2020-12-13T13:25:34.574" v="20"/>
          <ac:spMkLst>
            <pc:docMk/>
            <pc:sldMk cId="3554896246" sldId="361"/>
            <ac:spMk id="12" creationId="{D7D9F91F-72C9-4DB9-ABD0-A8180D8262D5}"/>
          </ac:spMkLst>
        </pc:spChg>
        <pc:spChg chg="add del">
          <ac:chgData name="Guest User" userId="" providerId="Windows Live" clId="Web-{8C3267B2-BE8B-45C1-844B-41E7B2ED8170}" dt="2020-12-13T13:25:24.449" v="16"/>
          <ac:spMkLst>
            <pc:docMk/>
            <pc:sldMk cId="3554896246" sldId="361"/>
            <ac:spMk id="13" creationId="{2C188CD4-9C38-4BEB-8E94-633B1B48BCC4}"/>
          </ac:spMkLst>
        </pc:spChg>
        <pc:spChg chg="add del">
          <ac:chgData name="Guest User" userId="" providerId="Windows Live" clId="Web-{8C3267B2-BE8B-45C1-844B-41E7B2ED8170}" dt="2020-12-13T13:25:34.574" v="20"/>
          <ac:spMkLst>
            <pc:docMk/>
            <pc:sldMk cId="3554896246" sldId="361"/>
            <ac:spMk id="14" creationId="{BE016956-CE9F-4946-8834-A8BC3529D0F6}"/>
          </ac:spMkLst>
        </pc:spChg>
        <pc:spChg chg="add del">
          <ac:chgData name="Guest User" userId="" providerId="Windows Live" clId="Web-{8C3267B2-BE8B-45C1-844B-41E7B2ED8170}" dt="2020-12-13T13:25:24.449" v="16"/>
          <ac:spMkLst>
            <pc:docMk/>
            <pc:sldMk cId="3554896246" sldId="361"/>
            <ac:spMk id="15" creationId="{2E8BD155-F3B5-4CE9-AB1C-08C964CDC753}"/>
          </ac:spMkLst>
        </pc:spChg>
        <pc:spChg chg="add del">
          <ac:chgData name="Guest User" userId="" providerId="Windows Live" clId="Web-{8C3267B2-BE8B-45C1-844B-41E7B2ED8170}" dt="2020-12-13T13:25:36.746" v="22"/>
          <ac:spMkLst>
            <pc:docMk/>
            <pc:sldMk cId="3554896246" sldId="361"/>
            <ac:spMk id="16" creationId="{262ABC4B-37D8-4218-BDD8-6DF6A00C0C80}"/>
          </ac:spMkLst>
        </pc:spChg>
        <pc:spChg chg="add del">
          <ac:chgData name="Guest User" userId="" providerId="Windows Live" clId="Web-{8C3267B2-BE8B-45C1-844B-41E7B2ED8170}" dt="2020-12-13T13:25:44.153" v="24"/>
          <ac:spMkLst>
            <pc:docMk/>
            <pc:sldMk cId="3554896246" sldId="361"/>
            <ac:spMk id="17" creationId="{799448F2-0E5B-42DA-B2D1-11A14E947BD4}"/>
          </ac:spMkLst>
        </pc:spChg>
        <pc:spChg chg="add del">
          <ac:chgData name="Guest User" userId="" providerId="Windows Live" clId="Web-{8C3267B2-BE8B-45C1-844B-41E7B2ED8170}" dt="2020-12-13T13:25:44.153" v="24"/>
          <ac:spMkLst>
            <pc:docMk/>
            <pc:sldMk cId="3554896246" sldId="361"/>
            <ac:spMk id="18" creationId="{4E8A7552-20E1-4F34-ADAB-C1DB6634D47E}"/>
          </ac:spMkLst>
        </pc:spChg>
        <pc:picChg chg="mod ord">
          <ac:chgData name="Guest User" userId="" providerId="Windows Live" clId="Web-{8C3267B2-BE8B-45C1-844B-41E7B2ED8170}" dt="2020-12-13T13:25:50.919" v="26"/>
          <ac:picMkLst>
            <pc:docMk/>
            <pc:sldMk cId="3554896246" sldId="361"/>
            <ac:picMk id="2" creationId="{F3F30C7A-8F62-41D8-96C9-3A8A190ED7CB}"/>
          </ac:picMkLst>
        </pc:picChg>
        <pc:picChg chg="mod ord">
          <ac:chgData name="Guest User" userId="" providerId="Windows Live" clId="Web-{8C3267B2-BE8B-45C1-844B-41E7B2ED8170}" dt="2020-12-13T13:26:56.985" v="29" actId="1076"/>
          <ac:picMkLst>
            <pc:docMk/>
            <pc:sldMk cId="3554896246" sldId="361"/>
            <ac:picMk id="3" creationId="{B14B109F-D55D-43ED-89A8-6D41FC3AE9AB}"/>
          </ac:picMkLst>
        </pc:picChg>
        <pc:picChg chg="add mod">
          <ac:chgData name="Guest User" userId="" providerId="Windows Live" clId="Web-{8C3267B2-BE8B-45C1-844B-41E7B2ED8170}" dt="2020-12-13T13:27:01.501" v="30" actId="1076"/>
          <ac:picMkLst>
            <pc:docMk/>
            <pc:sldMk cId="3554896246" sldId="361"/>
            <ac:picMk id="4" creationId="{379DB99C-2401-4A2B-B25A-2A9E5DA09511}"/>
          </ac:picMkLst>
        </pc:picChg>
        <pc:cxnChg chg="add del">
          <ac:chgData name="Guest User" userId="" providerId="Windows Live" clId="Web-{8C3267B2-BE8B-45C1-844B-41E7B2ED8170}" dt="2020-12-13T13:25:50.919" v="26"/>
          <ac:cxnSpMkLst>
            <pc:docMk/>
            <pc:sldMk cId="3554896246" sldId="361"/>
            <ac:cxnSpMk id="19" creationId="{D4BDCD00-BA97-40D8-93CD-0A9CA931BE17}"/>
          </ac:cxnSpMkLst>
        </pc:cxnChg>
        <pc:cxnChg chg="add del">
          <ac:chgData name="Guest User" userId="" providerId="Windows Live" clId="Web-{8C3267B2-BE8B-45C1-844B-41E7B2ED8170}" dt="2020-12-13T13:25:50.919" v="26"/>
          <ac:cxnSpMkLst>
            <pc:docMk/>
            <pc:sldMk cId="3554896246" sldId="361"/>
            <ac:cxnSpMk id="20" creationId="{2D631E40-F51C-4828-B23B-DF903513296E}"/>
          </ac:cxnSpMkLst>
        </pc:cxnChg>
      </pc:sldChg>
      <pc:sldChg chg="addSp delSp modSp ord">
        <pc:chgData name="Guest User" userId="" providerId="Windows Live" clId="Web-{8C3267B2-BE8B-45C1-844B-41E7B2ED8170}" dt="2020-12-13T13:43:36.783" v="110" actId="1076"/>
        <pc:sldMkLst>
          <pc:docMk/>
          <pc:sldMk cId="2326382373" sldId="362"/>
        </pc:sldMkLst>
        <pc:picChg chg="del">
          <ac:chgData name="Guest User" userId="" providerId="Windows Live" clId="Web-{8C3267B2-BE8B-45C1-844B-41E7B2ED8170}" dt="2020-12-13T13:23:26.879" v="3"/>
          <ac:picMkLst>
            <pc:docMk/>
            <pc:sldMk cId="2326382373" sldId="362"/>
            <ac:picMk id="2" creationId="{F3F30C7A-8F62-41D8-96C9-3A8A190ED7CB}"/>
          </ac:picMkLst>
        </pc:picChg>
        <pc:picChg chg="add del mod">
          <ac:chgData name="Guest User" userId="" providerId="Windows Live" clId="Web-{8C3267B2-BE8B-45C1-844B-41E7B2ED8170}" dt="2020-12-13T13:43:33.752" v="109"/>
          <ac:picMkLst>
            <pc:docMk/>
            <pc:sldMk cId="2326382373" sldId="362"/>
            <ac:picMk id="3" creationId="{2433AAC6-A447-4974-9512-84E2924471AE}"/>
          </ac:picMkLst>
        </pc:picChg>
        <pc:picChg chg="add mod">
          <ac:chgData name="Guest User" userId="" providerId="Windows Live" clId="Web-{8C3267B2-BE8B-45C1-844B-41E7B2ED8170}" dt="2020-12-13T13:42:22.810" v="104" actId="1076"/>
          <ac:picMkLst>
            <pc:docMk/>
            <pc:sldMk cId="2326382373" sldId="362"/>
            <ac:picMk id="4" creationId="{A2542801-5FF9-4E9E-AC43-1E97D3F37636}"/>
          </ac:picMkLst>
        </pc:picChg>
        <pc:picChg chg="add mod">
          <ac:chgData name="Guest User" userId="" providerId="Windows Live" clId="Web-{8C3267B2-BE8B-45C1-844B-41E7B2ED8170}" dt="2020-12-13T13:42:24.404" v="105" actId="1076"/>
          <ac:picMkLst>
            <pc:docMk/>
            <pc:sldMk cId="2326382373" sldId="362"/>
            <ac:picMk id="5" creationId="{C7CC18C4-C910-4E1C-8010-20BEDB086168}"/>
          </ac:picMkLst>
        </pc:picChg>
        <pc:picChg chg="add mod">
          <ac:chgData name="Guest User" userId="" providerId="Windows Live" clId="Web-{8C3267B2-BE8B-45C1-844B-41E7B2ED8170}" dt="2020-12-13T13:43:36.783" v="110" actId="1076"/>
          <ac:picMkLst>
            <pc:docMk/>
            <pc:sldMk cId="2326382373" sldId="362"/>
            <ac:picMk id="6" creationId="{171F2434-84D2-4E7E-8796-2E891D45FC63}"/>
          </ac:picMkLst>
        </pc:picChg>
      </pc:sldChg>
      <pc:sldChg chg="addSp delSp modSp">
        <pc:chgData name="Guest User" userId="" providerId="Windows Live" clId="Web-{8C3267B2-BE8B-45C1-844B-41E7B2ED8170}" dt="2020-12-13T13:29:43.933" v="43" actId="1076"/>
        <pc:sldMkLst>
          <pc:docMk/>
          <pc:sldMk cId="4051288768" sldId="363"/>
        </pc:sldMkLst>
        <pc:picChg chg="del">
          <ac:chgData name="Guest User" userId="" providerId="Windows Live" clId="Web-{8C3267B2-BE8B-45C1-844B-41E7B2ED8170}" dt="2020-12-13T13:28:39.101" v="35"/>
          <ac:picMkLst>
            <pc:docMk/>
            <pc:sldMk cId="4051288768" sldId="363"/>
            <ac:picMk id="2" creationId="{F3F30C7A-8F62-41D8-96C9-3A8A190ED7CB}"/>
          </ac:picMkLst>
        </pc:picChg>
        <pc:picChg chg="add mod">
          <ac:chgData name="Guest User" userId="" providerId="Windows Live" clId="Web-{8C3267B2-BE8B-45C1-844B-41E7B2ED8170}" dt="2020-12-13T13:28:44.492" v="36" actId="1076"/>
          <ac:picMkLst>
            <pc:docMk/>
            <pc:sldMk cId="4051288768" sldId="363"/>
            <ac:picMk id="3" creationId="{BB5B2070-7106-4811-939D-201316F13369}"/>
          </ac:picMkLst>
        </pc:picChg>
        <pc:picChg chg="add mod">
          <ac:chgData name="Guest User" userId="" providerId="Windows Live" clId="Web-{8C3267B2-BE8B-45C1-844B-41E7B2ED8170}" dt="2020-12-13T13:29:43.933" v="43" actId="1076"/>
          <ac:picMkLst>
            <pc:docMk/>
            <pc:sldMk cId="4051288768" sldId="363"/>
            <ac:picMk id="4" creationId="{9D8B12A3-1E88-4726-8012-B61DC96902EE}"/>
          </ac:picMkLst>
        </pc:picChg>
      </pc:sldChg>
      <pc:sldChg chg="addSp delSp modSp addAnim delAnim modAnim">
        <pc:chgData name="Guest User" userId="" providerId="Windows Live" clId="Web-{8C3267B2-BE8B-45C1-844B-41E7B2ED8170}" dt="2020-12-13T13:34:37.762" v="75" actId="1076"/>
        <pc:sldMkLst>
          <pc:docMk/>
          <pc:sldMk cId="3349946270" sldId="364"/>
        </pc:sldMkLst>
        <pc:picChg chg="del">
          <ac:chgData name="Guest User" userId="" providerId="Windows Live" clId="Web-{8C3267B2-BE8B-45C1-844B-41E7B2ED8170}" dt="2020-12-13T13:31:30.704" v="50"/>
          <ac:picMkLst>
            <pc:docMk/>
            <pc:sldMk cId="3349946270" sldId="364"/>
            <ac:picMk id="2" creationId="{F3F30C7A-8F62-41D8-96C9-3A8A190ED7CB}"/>
          </ac:picMkLst>
        </pc:picChg>
        <pc:picChg chg="add mod">
          <ac:chgData name="Guest User" userId="" providerId="Windows Live" clId="Web-{8C3267B2-BE8B-45C1-844B-41E7B2ED8170}" dt="2020-12-13T13:33:46.822" v="69" actId="14100"/>
          <ac:picMkLst>
            <pc:docMk/>
            <pc:sldMk cId="3349946270" sldId="364"/>
            <ac:picMk id="3" creationId="{A433D143-5442-4F25-B7EF-751F74A6B1ED}"/>
          </ac:picMkLst>
        </pc:picChg>
        <pc:picChg chg="add mod">
          <ac:chgData name="Guest User" userId="" providerId="Windows Live" clId="Web-{8C3267B2-BE8B-45C1-844B-41E7B2ED8170}" dt="2020-12-13T13:33:51.103" v="70" actId="1076"/>
          <ac:picMkLst>
            <pc:docMk/>
            <pc:sldMk cId="3349946270" sldId="364"/>
            <ac:picMk id="4" creationId="{6C252F96-28EF-4EA2-BE65-891DA0CA26CE}"/>
          </ac:picMkLst>
        </pc:picChg>
        <pc:picChg chg="add mod">
          <ac:chgData name="Guest User" userId="" providerId="Windows Live" clId="Web-{8C3267B2-BE8B-45C1-844B-41E7B2ED8170}" dt="2020-12-13T13:34:37.762" v="75" actId="1076"/>
          <ac:picMkLst>
            <pc:docMk/>
            <pc:sldMk cId="3349946270" sldId="364"/>
            <ac:picMk id="5" creationId="{B8197239-E78E-47AB-9999-0BB4BABB79A1}"/>
          </ac:picMkLst>
        </pc:picChg>
      </pc:sldChg>
      <pc:sldChg chg="addSp delSp modSp">
        <pc:chgData name="Guest User" userId="" providerId="Windows Live" clId="Web-{8C3267B2-BE8B-45C1-844B-41E7B2ED8170}" dt="2020-12-13T13:41:20.666" v="96" actId="1076"/>
        <pc:sldMkLst>
          <pc:docMk/>
          <pc:sldMk cId="4078628135" sldId="365"/>
        </pc:sldMkLst>
        <pc:picChg chg="del">
          <ac:chgData name="Guest User" userId="" providerId="Windows Live" clId="Web-{8C3267B2-BE8B-45C1-844B-41E7B2ED8170}" dt="2020-12-13T13:40:24.162" v="85"/>
          <ac:picMkLst>
            <pc:docMk/>
            <pc:sldMk cId="4078628135" sldId="365"/>
            <ac:picMk id="2" creationId="{F3F30C7A-8F62-41D8-96C9-3A8A190ED7CB}"/>
          </ac:picMkLst>
        </pc:picChg>
        <pc:picChg chg="add mod">
          <ac:chgData name="Guest User" userId="" providerId="Windows Live" clId="Web-{8C3267B2-BE8B-45C1-844B-41E7B2ED8170}" dt="2020-12-13T13:36:40.087" v="80" actId="1076"/>
          <ac:picMkLst>
            <pc:docMk/>
            <pc:sldMk cId="4078628135" sldId="365"/>
            <ac:picMk id="3" creationId="{AFCB193B-5951-4571-951F-ABB5254F95BE}"/>
          </ac:picMkLst>
        </pc:picChg>
        <pc:picChg chg="add mod">
          <ac:chgData name="Guest User" userId="" providerId="Windows Live" clId="Web-{8C3267B2-BE8B-45C1-844B-41E7B2ED8170}" dt="2020-12-13T13:41:17.978" v="95" actId="1076"/>
          <ac:picMkLst>
            <pc:docMk/>
            <pc:sldMk cId="4078628135" sldId="365"/>
            <ac:picMk id="4" creationId="{705751F9-8E94-4667-8609-F8B6181A4F06}"/>
          </ac:picMkLst>
        </pc:picChg>
        <pc:picChg chg="add mod">
          <ac:chgData name="Guest User" userId="" providerId="Windows Live" clId="Web-{8C3267B2-BE8B-45C1-844B-41E7B2ED8170}" dt="2020-12-13T13:41:20.666" v="96" actId="1076"/>
          <ac:picMkLst>
            <pc:docMk/>
            <pc:sldMk cId="4078628135" sldId="365"/>
            <ac:picMk id="5" creationId="{97716987-D1FF-40EC-87F6-90658C1932E7}"/>
          </ac:picMkLst>
        </pc:picChg>
      </pc:sldChg>
    </pc:docChg>
  </pc:docChgLst>
  <pc:docChgLst>
    <pc:chgData name="Saskia Wohlers" userId="836fdcbfbacd2a11" providerId="Windows Live" clId="Web-{8B323B05-7FC2-4AAD-A4AB-7435AFCF30FF}"/>
    <pc:docChg chg="addSld delSld modSld">
      <pc:chgData name="Saskia Wohlers" userId="836fdcbfbacd2a11" providerId="Windows Live" clId="Web-{8B323B05-7FC2-4AAD-A4AB-7435AFCF30FF}" dt="2020-12-13T18:01:15.299" v="774" actId="20577"/>
      <pc:docMkLst>
        <pc:docMk/>
      </pc:docMkLst>
      <pc:sldChg chg="modSp new del">
        <pc:chgData name="Saskia Wohlers" userId="836fdcbfbacd2a11" providerId="Windows Live" clId="Web-{8B323B05-7FC2-4AAD-A4AB-7435AFCF30FF}" dt="2020-12-13T16:11:55.905" v="27"/>
        <pc:sldMkLst>
          <pc:docMk/>
          <pc:sldMk cId="951628238" sldId="374"/>
        </pc:sldMkLst>
        <pc:spChg chg="mod">
          <ac:chgData name="Saskia Wohlers" userId="836fdcbfbacd2a11" providerId="Windows Live" clId="Web-{8B323B05-7FC2-4AAD-A4AB-7435AFCF30FF}" dt="2020-12-13T16:11:48.014" v="26" actId="1076"/>
          <ac:spMkLst>
            <pc:docMk/>
            <pc:sldMk cId="951628238" sldId="374"/>
            <ac:spMk id="2" creationId="{ECAE39FC-7152-4E0B-ACF8-02B6C34AFAC1}"/>
          </ac:spMkLst>
        </pc:spChg>
      </pc:sldChg>
      <pc:sldChg chg="addSp modSp new mod modClrScheme chgLayout">
        <pc:chgData name="Saskia Wohlers" userId="836fdcbfbacd2a11" providerId="Windows Live" clId="Web-{8B323B05-7FC2-4AAD-A4AB-7435AFCF30FF}" dt="2020-12-13T16:17:25.648" v="177" actId="1076"/>
        <pc:sldMkLst>
          <pc:docMk/>
          <pc:sldMk cId="2547894849" sldId="374"/>
        </pc:sldMkLst>
        <pc:spChg chg="mod ord">
          <ac:chgData name="Saskia Wohlers" userId="836fdcbfbacd2a11" providerId="Windows Live" clId="Web-{8B323B05-7FC2-4AAD-A4AB-7435AFCF30FF}" dt="2020-12-13T16:12:32.859" v="74" actId="20577"/>
          <ac:spMkLst>
            <pc:docMk/>
            <pc:sldMk cId="2547894849" sldId="374"/>
            <ac:spMk id="2" creationId="{FCEC6532-ABD9-4AB6-B84B-530EC1759E78}"/>
          </ac:spMkLst>
        </pc:spChg>
        <pc:spChg chg="mod ord">
          <ac:chgData name="Saskia Wohlers" userId="836fdcbfbacd2a11" providerId="Windows Live" clId="Web-{8B323B05-7FC2-4AAD-A4AB-7435AFCF30FF}" dt="2020-12-13T16:14:31.565" v="154" actId="20577"/>
          <ac:spMkLst>
            <pc:docMk/>
            <pc:sldMk cId="2547894849" sldId="374"/>
            <ac:spMk id="3" creationId="{2144866D-CDC3-493C-846B-77E52BA6F344}"/>
          </ac:spMkLst>
        </pc:spChg>
        <pc:spChg chg="add mod">
          <ac:chgData name="Saskia Wohlers" userId="836fdcbfbacd2a11" providerId="Windows Live" clId="Web-{8B323B05-7FC2-4AAD-A4AB-7435AFCF30FF}" dt="2020-12-13T16:17:25.648" v="177" actId="1076"/>
          <ac:spMkLst>
            <pc:docMk/>
            <pc:sldMk cId="2547894849" sldId="374"/>
            <ac:spMk id="6" creationId="{7AA1C907-58B2-4CDE-92EA-08ED8F18F711}"/>
          </ac:spMkLst>
        </pc:spChg>
        <pc:picChg chg="add mod modCrop">
          <ac:chgData name="Saskia Wohlers" userId="836fdcbfbacd2a11" providerId="Windows Live" clId="Web-{8B323B05-7FC2-4AAD-A4AB-7435AFCF30FF}" dt="2020-12-13T16:16:49.366" v="170" actId="1076"/>
          <ac:picMkLst>
            <pc:docMk/>
            <pc:sldMk cId="2547894849" sldId="374"/>
            <ac:picMk id="4" creationId="{900D9FFB-BF71-43BD-806E-6A440846506B}"/>
          </ac:picMkLst>
        </pc:picChg>
        <pc:picChg chg="add mod modCrop">
          <ac:chgData name="Saskia Wohlers" userId="836fdcbfbacd2a11" providerId="Windows Live" clId="Web-{8B323B05-7FC2-4AAD-A4AB-7435AFCF30FF}" dt="2020-12-13T16:17:21.492" v="176" actId="1076"/>
          <ac:picMkLst>
            <pc:docMk/>
            <pc:sldMk cId="2547894849" sldId="374"/>
            <ac:picMk id="5" creationId="{A99E7372-A1C2-4B36-8B15-7E99B178FBA5}"/>
          </ac:picMkLst>
        </pc:picChg>
      </pc:sldChg>
      <pc:sldChg chg="modSp new">
        <pc:chgData name="Saskia Wohlers" userId="836fdcbfbacd2a11" providerId="Windows Live" clId="Web-{8B323B05-7FC2-4AAD-A4AB-7435AFCF30FF}" dt="2020-12-13T17:58:58.030" v="663" actId="20577"/>
        <pc:sldMkLst>
          <pc:docMk/>
          <pc:sldMk cId="1478807408" sldId="375"/>
        </pc:sldMkLst>
        <pc:spChg chg="mod">
          <ac:chgData name="Saskia Wohlers" userId="836fdcbfbacd2a11" providerId="Windows Live" clId="Web-{8B323B05-7FC2-4AAD-A4AB-7435AFCF30FF}" dt="2020-12-13T17:58:58.030" v="663" actId="20577"/>
          <ac:spMkLst>
            <pc:docMk/>
            <pc:sldMk cId="1478807408" sldId="375"/>
            <ac:spMk id="2" creationId="{A5E8CE10-1F3F-4376-92BF-80BA56A15A2B}"/>
          </ac:spMkLst>
        </pc:spChg>
        <pc:spChg chg="mod">
          <ac:chgData name="Saskia Wohlers" userId="836fdcbfbacd2a11" providerId="Windows Live" clId="Web-{8B323B05-7FC2-4AAD-A4AB-7435AFCF30FF}" dt="2020-12-13T17:55:03.852" v="413" actId="1076"/>
          <ac:spMkLst>
            <pc:docMk/>
            <pc:sldMk cId="1478807408" sldId="375"/>
            <ac:spMk id="3" creationId="{EAD1139C-7712-4105-A368-9C339EB630DC}"/>
          </ac:spMkLst>
        </pc:spChg>
      </pc:sldChg>
      <pc:sldChg chg="modSp new">
        <pc:chgData name="Saskia Wohlers" userId="836fdcbfbacd2a11" providerId="Windows Live" clId="Web-{8B323B05-7FC2-4AAD-A4AB-7435AFCF30FF}" dt="2020-12-13T18:01:13.736" v="772" actId="20577"/>
        <pc:sldMkLst>
          <pc:docMk/>
          <pc:sldMk cId="596797844" sldId="376"/>
        </pc:sldMkLst>
        <pc:spChg chg="mod">
          <ac:chgData name="Saskia Wohlers" userId="836fdcbfbacd2a11" providerId="Windows Live" clId="Web-{8B323B05-7FC2-4AAD-A4AB-7435AFCF30FF}" dt="2020-12-13T17:59:23.687" v="698" actId="20577"/>
          <ac:spMkLst>
            <pc:docMk/>
            <pc:sldMk cId="596797844" sldId="376"/>
            <ac:spMk id="2" creationId="{1660C409-35F2-4F1A-8689-114225189879}"/>
          </ac:spMkLst>
        </pc:spChg>
        <pc:spChg chg="mod">
          <ac:chgData name="Saskia Wohlers" userId="836fdcbfbacd2a11" providerId="Windows Live" clId="Web-{8B323B05-7FC2-4AAD-A4AB-7435AFCF30FF}" dt="2020-12-13T18:01:13.736" v="772" actId="20577"/>
          <ac:spMkLst>
            <pc:docMk/>
            <pc:sldMk cId="596797844" sldId="376"/>
            <ac:spMk id="3" creationId="{13830DED-780C-437A-8312-DBC78380C130}"/>
          </ac:spMkLst>
        </pc:spChg>
      </pc:sldChg>
    </pc:docChg>
  </pc:docChgLst>
  <pc:docChgLst>
    <pc:chgData name="Guest User" providerId="Windows Live" clId="Web-{11E2C756-58A9-4745-9756-8E1CC2E7E2E9}"/>
    <pc:docChg chg="modSld">
      <pc:chgData name="Guest User" userId="" providerId="Windows Live" clId="Web-{11E2C756-58A9-4745-9756-8E1CC2E7E2E9}" dt="2020-12-13T19:58:49.897" v="7" actId="1076"/>
      <pc:docMkLst>
        <pc:docMk/>
      </pc:docMkLst>
      <pc:sldChg chg="modSp">
        <pc:chgData name="Guest User" userId="" providerId="Windows Live" clId="Web-{11E2C756-58A9-4745-9756-8E1CC2E7E2E9}" dt="2020-12-13T19:58:49.897" v="7" actId="1076"/>
        <pc:sldMkLst>
          <pc:docMk/>
          <pc:sldMk cId="4163705980" sldId="360"/>
        </pc:sldMkLst>
        <pc:spChg chg="mod">
          <ac:chgData name="Guest User" userId="" providerId="Windows Live" clId="Web-{11E2C756-58A9-4745-9756-8E1CC2E7E2E9}" dt="2020-12-13T19:58:06.069" v="6" actId="20577"/>
          <ac:spMkLst>
            <pc:docMk/>
            <pc:sldMk cId="4163705980" sldId="360"/>
            <ac:spMk id="10" creationId="{F27E2411-E475-48D4-BDA6-B130E267906B}"/>
          </ac:spMkLst>
        </pc:spChg>
        <pc:picChg chg="mod">
          <ac:chgData name="Guest User" userId="" providerId="Windows Live" clId="Web-{11E2C756-58A9-4745-9756-8E1CC2E7E2E9}" dt="2020-12-13T19:58:49.897" v="7" actId="1076"/>
          <ac:picMkLst>
            <pc:docMk/>
            <pc:sldMk cId="4163705980" sldId="360"/>
            <ac:picMk id="5" creationId="{03AF52C3-6A8D-4FFC-BA3F-1025C6D2AC8F}"/>
          </ac:picMkLst>
        </pc:picChg>
        <pc:picChg chg="mod">
          <ac:chgData name="Guest User" userId="" providerId="Windows Live" clId="Web-{11E2C756-58A9-4745-9756-8E1CC2E7E2E9}" dt="2020-12-13T19:57:52.850" v="1"/>
          <ac:picMkLst>
            <pc:docMk/>
            <pc:sldMk cId="4163705980" sldId="360"/>
            <ac:picMk id="8" creationId="{6A08F97C-5E08-4546-8BF1-174F0C323589}"/>
          </ac:picMkLst>
        </pc:picChg>
      </pc:sldChg>
    </pc:docChg>
  </pc:docChgLst>
  <pc:docChgLst>
    <pc:chgData name="Guest User" providerId="Windows Live" clId="Web-{E3A1DE9F-A8B5-406C-B212-023BDEE829A7}"/>
    <pc:docChg chg="modSld">
      <pc:chgData name="Guest User" userId="" providerId="Windows Live" clId="Web-{E3A1DE9F-A8B5-406C-B212-023BDEE829A7}" dt="2020-12-13T13:03:34.272" v="9" actId="20577"/>
      <pc:docMkLst>
        <pc:docMk/>
      </pc:docMkLst>
      <pc:sldChg chg="modSp">
        <pc:chgData name="Guest User" userId="" providerId="Windows Live" clId="Web-{E3A1DE9F-A8B5-406C-B212-023BDEE829A7}" dt="2020-12-13T13:03:34.272" v="8" actId="20577"/>
        <pc:sldMkLst>
          <pc:docMk/>
          <pc:sldMk cId="3726089548" sldId="336"/>
        </pc:sldMkLst>
        <pc:spChg chg="mod">
          <ac:chgData name="Guest User" userId="" providerId="Windows Live" clId="Web-{E3A1DE9F-A8B5-406C-B212-023BDEE829A7}" dt="2020-12-13T13:03:34.272" v="8" actId="20577"/>
          <ac:spMkLst>
            <pc:docMk/>
            <pc:sldMk cId="3726089548" sldId="336"/>
            <ac:spMk id="3" creationId="{AB51E8FE-32F2-4350-A84A-CE53A2D10DA4}"/>
          </ac:spMkLst>
        </pc:spChg>
      </pc:sldChg>
    </pc:docChg>
  </pc:docChgLst>
  <pc:docChgLst>
    <pc:chgData name="Gastbenutzer" providerId="Windows Live" clId="Web-{AA9969B4-D5AC-4BE3-9360-DD7DCEE1F7C4}"/>
    <pc:docChg chg="delSld">
      <pc:chgData name="Gastbenutzer" userId="" providerId="Windows Live" clId="Web-{AA9969B4-D5AC-4BE3-9360-DD7DCEE1F7C4}" dt="2020-12-13T13:44:06.695" v="0"/>
      <pc:docMkLst>
        <pc:docMk/>
      </pc:docMkLst>
      <pc:sldChg chg="del">
        <pc:chgData name="Gastbenutzer" userId="" providerId="Windows Live" clId="Web-{AA9969B4-D5AC-4BE3-9360-DD7DCEE1F7C4}" dt="2020-12-13T13:44:06.695" v="0"/>
        <pc:sldMkLst>
          <pc:docMk/>
          <pc:sldMk cId="3988151765" sldId="366"/>
        </pc:sldMkLst>
      </pc:sldChg>
    </pc:docChg>
  </pc:docChgLst>
  <pc:docChgLst>
    <pc:chgData name="matthias gabel" userId="70894d7457a114af" providerId="Windows Live" clId="Web-{B45BD3D3-63F7-4A03-9C01-ECFEC7B4F98F}"/>
    <pc:docChg chg="modSld">
      <pc:chgData name="matthias gabel" userId="70894d7457a114af" providerId="Windows Live" clId="Web-{B45BD3D3-63F7-4A03-9C01-ECFEC7B4F98F}" dt="2020-12-14T09:10:34.183" v="3"/>
      <pc:docMkLst>
        <pc:docMk/>
      </pc:docMkLst>
      <pc:sldChg chg="addSp delSp modSp">
        <pc:chgData name="matthias gabel" userId="70894d7457a114af" providerId="Windows Live" clId="Web-{B45BD3D3-63F7-4A03-9C01-ECFEC7B4F98F}" dt="2020-12-14T09:10:34.183" v="3"/>
        <pc:sldMkLst>
          <pc:docMk/>
          <pc:sldMk cId="1856558708" sldId="376"/>
        </pc:sldMkLst>
        <pc:spChg chg="add del mod">
          <ac:chgData name="matthias gabel" userId="70894d7457a114af" providerId="Windows Live" clId="Web-{B45BD3D3-63F7-4A03-9C01-ECFEC7B4F98F}" dt="2020-12-14T09:10:34.183" v="3"/>
          <ac:spMkLst>
            <pc:docMk/>
            <pc:sldMk cId="1856558708" sldId="376"/>
            <ac:spMk id="4" creationId="{6C19ED64-6831-4168-9D92-31FC5966BA08}"/>
          </ac:spMkLst>
        </pc:spChg>
        <pc:picChg chg="del">
          <ac:chgData name="matthias gabel" userId="70894d7457a114af" providerId="Windows Live" clId="Web-{B45BD3D3-63F7-4A03-9C01-ECFEC7B4F98F}" dt="2020-12-14T09:10:28.651" v="1"/>
          <ac:picMkLst>
            <pc:docMk/>
            <pc:sldMk cId="1856558708" sldId="376"/>
            <ac:picMk id="5" creationId="{3D049408-9135-4E65-A3BE-D7D7E1CDF447}"/>
          </ac:picMkLst>
        </pc:picChg>
        <pc:picChg chg="add del mod ord modCrop">
          <ac:chgData name="matthias gabel" userId="70894d7457a114af" providerId="Windows Live" clId="Web-{B45BD3D3-63F7-4A03-9C01-ECFEC7B4F98F}" dt="2020-12-14T09:10:34.183" v="3"/>
          <ac:picMkLst>
            <pc:docMk/>
            <pc:sldMk cId="1856558708" sldId="376"/>
            <ac:picMk id="7" creationId="{A612275D-39CE-4756-B858-F95F8C9E3FE5}"/>
          </ac:picMkLst>
        </pc:picChg>
        <pc:picChg chg="del">
          <ac:chgData name="matthias gabel" userId="70894d7457a114af" providerId="Windows Live" clId="Web-{B45BD3D3-63F7-4A03-9C01-ECFEC7B4F98F}" dt="2020-12-14T09:10:25.667" v="0"/>
          <ac:picMkLst>
            <pc:docMk/>
            <pc:sldMk cId="1856558708" sldId="376"/>
            <ac:picMk id="8" creationId="{4A5494C6-B9F1-4368-9DFF-7EE48E5CF8DA}"/>
          </ac:picMkLst>
        </pc:picChg>
      </pc:sldChg>
    </pc:docChg>
  </pc:docChgLst>
  <pc:docChgLst>
    <pc:chgData name="Guest User" providerId="Windows Live" clId="Web-{8052A7A0-C098-49A7-A81A-93F7C3946BD0}"/>
    <pc:docChg chg="addSld delSld modSld">
      <pc:chgData name="Guest User" userId="" providerId="Windows Live" clId="Web-{8052A7A0-C098-49A7-A81A-93F7C3946BD0}" dt="2020-12-13T13:19:37.188" v="46"/>
      <pc:docMkLst>
        <pc:docMk/>
      </pc:docMkLst>
      <pc:sldChg chg="addSp delSp modSp">
        <pc:chgData name="Guest User" userId="" providerId="Windows Live" clId="Web-{8052A7A0-C098-49A7-A81A-93F7C3946BD0}" dt="2020-12-13T13:09:28.934" v="23" actId="14100"/>
        <pc:sldMkLst>
          <pc:docMk/>
          <pc:sldMk cId="4069817451" sldId="340"/>
        </pc:sldMkLst>
        <pc:picChg chg="add del mod">
          <ac:chgData name="Guest User" userId="" providerId="Windows Live" clId="Web-{8052A7A0-C098-49A7-A81A-93F7C3946BD0}" dt="2020-12-13T13:06:22.282" v="7"/>
          <ac:picMkLst>
            <pc:docMk/>
            <pc:sldMk cId="4069817451" sldId="340"/>
            <ac:picMk id="3" creationId="{857446F1-9F01-4802-9DEE-E8E72EF5D0D8}"/>
          </ac:picMkLst>
        </pc:picChg>
        <pc:picChg chg="del">
          <ac:chgData name="Guest User" userId="" providerId="Windows Live" clId="Web-{8052A7A0-C098-49A7-A81A-93F7C3946BD0}" dt="2020-12-13T13:06:00.718" v="0"/>
          <ac:picMkLst>
            <pc:docMk/>
            <pc:sldMk cId="4069817451" sldId="340"/>
            <ac:picMk id="4" creationId="{FFF87516-0878-435A-9421-1241D9FC14B4}"/>
          </ac:picMkLst>
        </pc:picChg>
        <pc:picChg chg="del">
          <ac:chgData name="Guest User" userId="" providerId="Windows Live" clId="Web-{8052A7A0-C098-49A7-A81A-93F7C3946BD0}" dt="2020-12-13T13:09:13.901" v="18"/>
          <ac:picMkLst>
            <pc:docMk/>
            <pc:sldMk cId="4069817451" sldId="340"/>
            <ac:picMk id="5" creationId="{80E71465-C275-43CD-BCED-1167713272DB}"/>
          </ac:picMkLst>
        </pc:picChg>
        <pc:picChg chg="add del mod">
          <ac:chgData name="Guest User" userId="" providerId="Windows Live" clId="Web-{8052A7A0-C098-49A7-A81A-93F7C3946BD0}" dt="2020-12-13T13:08:26.305" v="13"/>
          <ac:picMkLst>
            <pc:docMk/>
            <pc:sldMk cId="4069817451" sldId="340"/>
            <ac:picMk id="6" creationId="{C2A72ED1-53D4-40CB-8D57-C56AFD2AD27D}"/>
          </ac:picMkLst>
        </pc:picChg>
        <pc:picChg chg="add mod">
          <ac:chgData name="Guest User" userId="" providerId="Windows Live" clId="Web-{8052A7A0-C098-49A7-A81A-93F7C3946BD0}" dt="2020-12-13T13:09:28.934" v="23" actId="14100"/>
          <ac:picMkLst>
            <pc:docMk/>
            <pc:sldMk cId="4069817451" sldId="340"/>
            <ac:picMk id="7" creationId="{2A1C69F4-CBE1-4B76-82F9-0347560DFD24}"/>
          </ac:picMkLst>
        </pc:picChg>
        <pc:picChg chg="add mod">
          <ac:chgData name="Guest User" userId="" providerId="Windows Live" clId="Web-{8052A7A0-C098-49A7-A81A-93F7C3946BD0}" dt="2020-12-13T13:09:22.996" v="22" actId="1076"/>
          <ac:picMkLst>
            <pc:docMk/>
            <pc:sldMk cId="4069817451" sldId="340"/>
            <ac:picMk id="8" creationId="{706B5338-4223-4A54-8E32-B6D8F929CC3A}"/>
          </ac:picMkLst>
        </pc:picChg>
      </pc:sldChg>
      <pc:sldChg chg="del">
        <pc:chgData name="Guest User" userId="" providerId="Windows Live" clId="Web-{8052A7A0-C098-49A7-A81A-93F7C3946BD0}" dt="2020-12-13T13:17:20.508" v="37"/>
        <pc:sldMkLst>
          <pc:docMk/>
          <pc:sldMk cId="566752470" sldId="354"/>
        </pc:sldMkLst>
      </pc:sldChg>
      <pc:sldChg chg="del">
        <pc:chgData name="Guest User" userId="" providerId="Windows Live" clId="Web-{8052A7A0-C098-49A7-A81A-93F7C3946BD0}" dt="2020-12-13T13:17:29.837" v="38"/>
        <pc:sldMkLst>
          <pc:docMk/>
          <pc:sldMk cId="3321920185" sldId="355"/>
        </pc:sldMkLst>
      </pc:sldChg>
      <pc:sldChg chg="del">
        <pc:chgData name="Guest User" userId="" providerId="Windows Live" clId="Web-{8052A7A0-C098-49A7-A81A-93F7C3946BD0}" dt="2020-12-13T13:17:33.524" v="39"/>
        <pc:sldMkLst>
          <pc:docMk/>
          <pc:sldMk cId="1921710556" sldId="356"/>
        </pc:sldMkLst>
      </pc:sldChg>
      <pc:sldChg chg="addSp modSp new">
        <pc:chgData name="Guest User" userId="" providerId="Windows Live" clId="Web-{8052A7A0-C098-49A7-A81A-93F7C3946BD0}" dt="2020-12-13T13:17:04.413" v="36" actId="1076"/>
        <pc:sldMkLst>
          <pc:docMk/>
          <pc:sldMk cId="3554896246" sldId="361"/>
        </pc:sldMkLst>
        <pc:picChg chg="add mod">
          <ac:chgData name="Guest User" userId="" providerId="Windows Live" clId="Web-{8052A7A0-C098-49A7-A81A-93F7C3946BD0}" dt="2020-12-13T13:17:04.413" v="36" actId="1076"/>
          <ac:picMkLst>
            <pc:docMk/>
            <pc:sldMk cId="3554896246" sldId="361"/>
            <ac:picMk id="2" creationId="{F3F30C7A-8F62-41D8-96C9-3A8A190ED7CB}"/>
          </ac:picMkLst>
        </pc:picChg>
        <pc:picChg chg="add mod">
          <ac:chgData name="Guest User" userId="" providerId="Windows Live" clId="Web-{8052A7A0-C098-49A7-A81A-93F7C3946BD0}" dt="2020-12-13T13:16:53.538" v="35" actId="1076"/>
          <ac:picMkLst>
            <pc:docMk/>
            <pc:sldMk cId="3554896246" sldId="361"/>
            <ac:picMk id="3" creationId="{B14B109F-D55D-43ED-89A8-6D41FC3AE9AB}"/>
          </ac:picMkLst>
        </pc:picChg>
      </pc:sldChg>
      <pc:sldChg chg="delSp add replId">
        <pc:chgData name="Guest User" userId="" providerId="Windows Live" clId="Web-{8052A7A0-C098-49A7-A81A-93F7C3946BD0}" dt="2020-12-13T13:19:07.264" v="41"/>
        <pc:sldMkLst>
          <pc:docMk/>
          <pc:sldMk cId="2326382373" sldId="362"/>
        </pc:sldMkLst>
        <pc:picChg chg="del">
          <ac:chgData name="Guest User" userId="" providerId="Windows Live" clId="Web-{8052A7A0-C098-49A7-A81A-93F7C3946BD0}" dt="2020-12-13T13:19:07.264" v="41"/>
          <ac:picMkLst>
            <pc:docMk/>
            <pc:sldMk cId="2326382373" sldId="362"/>
            <ac:picMk id="3" creationId="{B14B109F-D55D-43ED-89A8-6D41FC3AE9AB}"/>
          </ac:picMkLst>
        </pc:picChg>
      </pc:sldChg>
      <pc:sldChg chg="add del replId">
        <pc:chgData name="Guest User" userId="" providerId="Windows Live" clId="Web-{8052A7A0-C098-49A7-A81A-93F7C3946BD0}" dt="2020-12-13T13:19:27.203" v="43"/>
        <pc:sldMkLst>
          <pc:docMk/>
          <pc:sldMk cId="2834533897" sldId="363"/>
        </pc:sldMkLst>
      </pc:sldChg>
      <pc:sldChg chg="add replId">
        <pc:chgData name="Guest User" userId="" providerId="Windows Live" clId="Web-{8052A7A0-C098-49A7-A81A-93F7C3946BD0}" dt="2020-12-13T13:19:31.516" v="44"/>
        <pc:sldMkLst>
          <pc:docMk/>
          <pc:sldMk cId="4051288768" sldId="363"/>
        </pc:sldMkLst>
      </pc:sldChg>
      <pc:sldChg chg="add replId">
        <pc:chgData name="Guest User" userId="" providerId="Windows Live" clId="Web-{8052A7A0-C098-49A7-A81A-93F7C3946BD0}" dt="2020-12-13T13:19:34.407" v="45"/>
        <pc:sldMkLst>
          <pc:docMk/>
          <pc:sldMk cId="3349946270" sldId="364"/>
        </pc:sldMkLst>
      </pc:sldChg>
      <pc:sldChg chg="add replId">
        <pc:chgData name="Guest User" userId="" providerId="Windows Live" clId="Web-{8052A7A0-C098-49A7-A81A-93F7C3946BD0}" dt="2020-12-13T13:19:37.188" v="46"/>
        <pc:sldMkLst>
          <pc:docMk/>
          <pc:sldMk cId="4078628135" sldId="3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14.12.2020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14.12.2020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21E8-07B1-45A5-A6C9-25C545D38BD8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FD174145-8091-4E54-B3DD-8723B03DFB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69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14.12.2020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29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14.12.2020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7370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14.12.2020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540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14.12.2020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543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14.12.2020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327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67C-9D02-45EC-B214-7132036CA0E2}" type="datetime1">
              <a:rPr lang="de-DE" noProof="0" smtClean="0"/>
              <a:pPr/>
              <a:t>14.12.2020</a:t>
            </a:fld>
            <a:endParaRPr lang="de-D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39884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AB6A-C057-4550-9260-DE7EF7F686AF}" type="datetime1">
              <a:rPr lang="de-DE" noProof="0" smtClean="0"/>
              <a:pPr/>
              <a:t>14.12.2020</a:t>
            </a:fld>
            <a:endParaRPr lang="de-D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49260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EA5D-0888-4F93-8E94-34D310102D57}" type="datetime1">
              <a:rPr lang="de-DE" smtClean="0"/>
              <a:pPr/>
              <a:t>14.12.2020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5462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14.12.2020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31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​</a:t>
            </a:r>
            <a:fld id="{8B789056-64C5-46DE-95B1-DA257F473F68}" type="datetime1">
              <a:rPr lang="de-DE" smtClean="0"/>
              <a:pPr/>
              <a:t>14.12.2020</a:t>
            </a:fld>
            <a:r>
              <a:rPr lang="de-DE"/>
              <a:t>​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2A013F82-EE5E-44EE-A61D-E31C6657F26F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2932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739-A1FF-4B0F-A80D-4A7600AF59B6}" type="datetime1">
              <a:rPr lang="de-DE" noProof="0" smtClean="0"/>
              <a:pPr/>
              <a:t>14.12.2020</a:t>
            </a:fld>
            <a:endParaRPr lang="de-DE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2A013F82-EE5E-44EE-A61D-E31C6657F26F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560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CAE9-9EFE-4152-8504-84F83B03DD44}" type="datetime1">
              <a:rPr lang="de-DE" smtClean="0"/>
              <a:pPr/>
              <a:t>14.12.2020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381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6054-D64A-4276-A67A-52D6E88FBE84}" type="datetime1">
              <a:rPr lang="de-DE" smtClean="0"/>
              <a:pPr/>
              <a:t>14.12.2020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30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14.12.2020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8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14.12.2020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42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14.12.2020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66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microsoft.com/office/2007/relationships/hdphoto" Target="../media/hdphoto2.wdp"/><Relationship Id="rId10" Type="http://schemas.openxmlformats.org/officeDocument/2006/relationships/image" Target="../media/image40.jpeg"/><Relationship Id="rId4" Type="http://schemas.openxmlformats.org/officeDocument/2006/relationships/image" Target="../media/image37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3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88825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3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852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40138" y="967417"/>
            <a:ext cx="3777886" cy="3943250"/>
          </a:xfrm>
        </p:spPr>
        <p:txBody>
          <a:bodyPr rtlCol="0">
            <a:normAutofit/>
          </a:bodyPr>
          <a:lstStyle/>
          <a:p>
            <a:pPr rtl="0"/>
            <a:r>
              <a:rPr lang="de-DE" sz="4400">
                <a:solidFill>
                  <a:srgbClr val="FEFFFF"/>
                </a:solidFill>
              </a:rPr>
              <a:t>Zwischen-</a:t>
            </a:r>
            <a:br>
              <a:rPr lang="de-DE" sz="4400">
                <a:solidFill>
                  <a:srgbClr val="FEFFFF"/>
                </a:solidFill>
              </a:rPr>
            </a:br>
            <a:r>
              <a:rPr lang="de-DE" sz="4400">
                <a:solidFill>
                  <a:srgbClr val="FEFFFF"/>
                </a:solidFill>
              </a:rPr>
              <a:t>Präsentation</a:t>
            </a:r>
            <a:endParaRPr lang="en-US" sz="4400">
              <a:solidFill>
                <a:srgbClr val="FEFFFF"/>
              </a:solidFill>
            </a:endParaRP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2614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540138" y="5189400"/>
            <a:ext cx="3777886" cy="544260"/>
          </a:xfrm>
        </p:spPr>
        <p:txBody>
          <a:bodyPr rtlCol="0" anchor="ctr">
            <a:normAutofit/>
          </a:bodyPr>
          <a:lstStyle/>
          <a:p>
            <a:pPr rtl="0"/>
            <a:r>
              <a:rPr lang="de-DE" sz="1600" err="1">
                <a:solidFill>
                  <a:srgbClr val="FEFFFF"/>
                </a:solidFill>
              </a:rPr>
              <a:t>Locster</a:t>
            </a:r>
            <a:r>
              <a:rPr lang="de-DE" sz="1600">
                <a:solidFill>
                  <a:srgbClr val="FEFFFF"/>
                </a:solidFill>
              </a:rPr>
              <a:t> Projekt</a:t>
            </a:r>
            <a:endParaRPr lang="it-IT" sz="1600">
              <a:solidFill>
                <a:srgbClr val="FEFFFF"/>
              </a:solidFill>
            </a:endParaRPr>
          </a:p>
        </p:txBody>
      </p:sp>
      <p:pic>
        <p:nvPicPr>
          <p:cNvPr id="8" name="Graphic 7" descr="Benutzer">
            <a:extLst>
              <a:ext uri="{FF2B5EF4-FFF2-40B4-BE49-F238E27FC236}">
                <a16:creationId xmlns:a16="http://schemas.microsoft.com/office/drawing/2014/main" id="{7B2D558E-15AE-4EEA-A6A3-03724526D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0820" y="967417"/>
            <a:ext cx="4930468" cy="4930468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083F59A-3257-4A72-9F52-E60146B403AF}"/>
              </a:ext>
            </a:extLst>
          </p:cNvPr>
          <p:cNvSpPr/>
          <p:nvPr/>
        </p:nvSpPr>
        <p:spPr>
          <a:xfrm>
            <a:off x="6107344" y="266449"/>
            <a:ext cx="4612660" cy="14019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sz="4000" b="1" i="1"/>
              <a:t>Herzlich Willkommen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A2542801-5FF9-4E9E-AC43-1E97D3F3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796" y="529518"/>
            <a:ext cx="4998985" cy="2650552"/>
          </a:xfrm>
          <a:prstGeom prst="rect">
            <a:avLst/>
          </a:prstGeom>
        </p:spPr>
      </p:pic>
      <p:pic>
        <p:nvPicPr>
          <p:cNvPr id="5" name="Grafik 5" descr="Ein Bild, das Tisch enthält.&#10;&#10;Beschreibung automatisch generiert.">
            <a:extLst>
              <a:ext uri="{FF2B5EF4-FFF2-40B4-BE49-F238E27FC236}">
                <a16:creationId xmlns:a16="http://schemas.microsoft.com/office/drawing/2014/main" id="{C7CC18C4-C910-4E1C-8010-20BEDB086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334" y="1024066"/>
            <a:ext cx="4823937" cy="2561919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71F2434-84D2-4E7E-8796-2E891D45F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649" y="4360763"/>
            <a:ext cx="4741020" cy="19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82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>
            <a:extLst>
              <a:ext uri="{FF2B5EF4-FFF2-40B4-BE49-F238E27FC236}">
                <a16:creationId xmlns:a16="http://schemas.microsoft.com/office/drawing/2014/main" id="{F3F30C7A-8F62-41D8-96C9-3A8A190ED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797" y="4364152"/>
            <a:ext cx="8177476" cy="1980086"/>
          </a:xfrm>
          <a:prstGeom prst="rect">
            <a:avLst/>
          </a:prstGeom>
        </p:spPr>
      </p:pic>
      <p:pic>
        <p:nvPicPr>
          <p:cNvPr id="3" name="Grafik 3">
            <a:extLst>
              <a:ext uri="{FF2B5EF4-FFF2-40B4-BE49-F238E27FC236}">
                <a16:creationId xmlns:a16="http://schemas.microsoft.com/office/drawing/2014/main" id="{B14B109F-D55D-43ED-89A8-6D41FC3AE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675" y="169991"/>
            <a:ext cx="6537559" cy="2460155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379DB99C-2401-4A2B-B25A-2A9E5DA09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763" y="2046272"/>
            <a:ext cx="5763665" cy="23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96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3" descr="Ein Bild, das drinnen, öffentlich, Schild, Licht enthält.&#10;&#10;Beschreibung automatisch generiert.">
            <a:extLst>
              <a:ext uri="{FF2B5EF4-FFF2-40B4-BE49-F238E27FC236}">
                <a16:creationId xmlns:a16="http://schemas.microsoft.com/office/drawing/2014/main" id="{BB5B2070-7106-4811-939D-201316F13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25" y="4369577"/>
            <a:ext cx="7974790" cy="1978431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9D8B12A3-1E88-4726-8012-B61DC969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96" y="1327248"/>
            <a:ext cx="11309902" cy="220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8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3" descr="Ein Bild, das drinnen, Foto, sitzend, Draht enthält.&#10;&#10;Beschreibung automatisch generiert.">
            <a:extLst>
              <a:ext uri="{FF2B5EF4-FFF2-40B4-BE49-F238E27FC236}">
                <a16:creationId xmlns:a16="http://schemas.microsoft.com/office/drawing/2014/main" id="{A433D143-5442-4F25-B7EF-751F74A6B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78" y="4314480"/>
            <a:ext cx="4851575" cy="1784116"/>
          </a:xfrm>
          <a:prstGeom prst="rect">
            <a:avLst/>
          </a:prstGeom>
        </p:spPr>
      </p:pic>
      <p:pic>
        <p:nvPicPr>
          <p:cNvPr id="4" name="Grafik 4" descr="Ein Bild, das drinnen, Foto, sitzend, klein enthält.&#10;&#10;Beschreibung automatisch generiert.">
            <a:extLst>
              <a:ext uri="{FF2B5EF4-FFF2-40B4-BE49-F238E27FC236}">
                <a16:creationId xmlns:a16="http://schemas.microsoft.com/office/drawing/2014/main" id="{6C252F96-28EF-4EA2-BE65-891DA0CA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669" y="4311469"/>
            <a:ext cx="4796298" cy="1740036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B8197239-E78E-47AB-9999-0BB4BABB7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814" y="533482"/>
            <a:ext cx="9356743" cy="34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4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3">
            <a:extLst>
              <a:ext uri="{FF2B5EF4-FFF2-40B4-BE49-F238E27FC236}">
                <a16:creationId xmlns:a16="http://schemas.microsoft.com/office/drawing/2014/main" id="{AFCB193B-5951-4571-951F-ABB5254F9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60" y="416720"/>
            <a:ext cx="10001653" cy="3292182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705751F9-8E94-4667-8609-F8B6181A4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195" y="4197333"/>
            <a:ext cx="5137181" cy="1889707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97716987-D1FF-40EC-87F6-90658C193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092" y="4234750"/>
            <a:ext cx="5054262" cy="18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2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" y="228600"/>
            <a:ext cx="2850786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09" y="-786"/>
            <a:ext cx="2356060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197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577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18" y="-1"/>
            <a:ext cx="1220406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852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B4E394-7894-4B07-BDE1-53DB1702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38" y="1795849"/>
            <a:ext cx="3777886" cy="31148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4000" err="1">
                <a:solidFill>
                  <a:srgbClr val="FEFFFF"/>
                </a:solidFill>
              </a:rPr>
              <a:t>Ausblick</a:t>
            </a:r>
            <a:r>
              <a:rPr lang="en-US" sz="4000">
                <a:solidFill>
                  <a:srgbClr val="FEFFFF"/>
                </a:solidFill>
              </a:rPr>
              <a:t> Chat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D5CEA-A7A4-4CA1-898E-4DBF498BC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12" r="-1" b="-1"/>
          <a:stretch/>
        </p:blipFill>
        <p:spPr>
          <a:xfrm>
            <a:off x="4638523" y="10"/>
            <a:ext cx="7550301" cy="6857990"/>
          </a:xfrm>
          <a:prstGeom prst="rect">
            <a:avLst/>
          </a:prstGeom>
        </p:spPr>
      </p:pic>
      <p:sp>
        <p:nvSpPr>
          <p:cNvPr id="47" name="Freeform 5">
            <a:extLst>
              <a:ext uri="{FF2B5EF4-FFF2-40B4-BE49-F238E27FC236}">
                <a16:creationId xmlns:a16="http://schemas.microsoft.com/office/drawing/2014/main" id="{64D236DE-BD07-488F-B236-DDEEFFF7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2614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D0DD46-20E2-4653-BF8D-28CD57B0E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138" y="5189400"/>
            <a:ext cx="3777886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1600">
                <a:solidFill>
                  <a:srgbClr val="FEFFFF"/>
                </a:solidFill>
              </a:rPr>
              <a:t>Messenger</a:t>
            </a:r>
          </a:p>
        </p:txBody>
      </p:sp>
    </p:spTree>
    <p:extLst>
      <p:ext uri="{BB962C8B-B14F-4D97-AF65-F5344CB8AC3E}">
        <p14:creationId xmlns:p14="http://schemas.microsoft.com/office/powerpoint/2010/main" val="1708660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" y="228600"/>
            <a:ext cx="2850786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09" y="-786"/>
            <a:ext cx="2356060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197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88825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C0016B-039E-4720-AD11-030A2A5A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22" y="881701"/>
            <a:ext cx="4295714" cy="349026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4FC9E49-2202-4EAA-B77F-D11DBF474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947" y="763137"/>
            <a:ext cx="6970300" cy="4042773"/>
          </a:xfrm>
          <a:prstGeom prst="rect">
            <a:avLst/>
          </a:prstGeom>
        </p:spPr>
      </p:pic>
      <p:sp>
        <p:nvSpPr>
          <p:cNvPr id="46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197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09544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" y="228600"/>
            <a:ext cx="2850786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8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09" y="-786"/>
            <a:ext cx="2356060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197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560DFC-742C-4226-A21B-51F42D52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66" y="132851"/>
            <a:ext cx="10299773" cy="360303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989DB4A-B823-4660-8F21-1E062A2F6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155" y="3827940"/>
            <a:ext cx="6748984" cy="282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9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11">
            <a:extLst>
              <a:ext uri="{FF2B5EF4-FFF2-40B4-BE49-F238E27FC236}">
                <a16:creationId xmlns:a16="http://schemas.microsoft.com/office/drawing/2014/main" id="{F8A8AD26-C06F-49CE-AB92-7F05D0BD8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" y="228600"/>
            <a:ext cx="2850786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7B9CA4A4-3706-4BBC-920D-10B61E903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9AEFAD7-4DC0-4775-B278-443CAC864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A2EB89-70BA-48F4-BAFF-2C7561291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F9F7D8E-8CDE-4DC5-85E8-4E0627B10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393A9604-57DC-435F-8D02-267C0E3FE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F551FAC-C8A0-424D-A9AB-B4D87ED05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5FC7B832-CD9A-475E-A23A-282E2D9D2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3405D3F7-11EB-4F41-842F-BC30C5BA7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85045B1A-5280-45D4-8595-463F1366A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059FB722-E5B1-4CB5-8D09-E3AC70209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AF74CE9-4009-4B55-851A-6EC1419CD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0A77AB78-F870-4BCC-8746-488F0E09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3" name="Group 25">
            <a:extLst>
              <a:ext uri="{FF2B5EF4-FFF2-40B4-BE49-F238E27FC236}">
                <a16:creationId xmlns:a16="http://schemas.microsoft.com/office/drawing/2014/main" id="{1C50F7A2-3BDC-423D-85F1-EE031C214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09" y="-786"/>
            <a:ext cx="2356060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80C7F85B-CE12-4F37-A66A-31DF1991F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E391A02-6C84-4F20-8784-AD1AB8279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74CF377-E511-4F42-9D68-51CB4191E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4119359-AB96-4A01-A096-ABCC56101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6753D864-28A5-4E32-91E5-AD7C721A4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70B3E479-AB6A-4B12-A3D5-B2D3B3DA2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7FBAB753-F3BA-478C-8E6C-EEFD4D17C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47AD49C2-29A7-4BCF-AE3B-5DD422BA4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A3FD5355-1EFB-4D0E-9041-7054C62C6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09C505D-91C5-4318-AB8A-1983EE775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A141DF61-1492-46DA-B3A9-0E8357DF4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0823937D-506D-4FE0-8DA8-FFFA280C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4" name="Rectangle 39">
            <a:extLst>
              <a:ext uri="{FF2B5EF4-FFF2-40B4-BE49-F238E27FC236}">
                <a16:creationId xmlns:a16="http://schemas.microsoft.com/office/drawing/2014/main" id="{502A7C95-AB91-4503-A49F-FB44EDCB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FB7D856C-CDB6-43B6-B78A-7C63C30AE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197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76" name="Rectangle 43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88825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7" name="Rectangle 45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C97920-C9F9-47C5-9793-5DCB59E36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32" y="234852"/>
            <a:ext cx="5934495" cy="222543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A18A790-FCF0-474B-B341-1DCDF2D7C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08" y="3204237"/>
            <a:ext cx="5977776" cy="224166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F73996-C974-4CF0-8099-5766ED16F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336" y="218620"/>
            <a:ext cx="6058562" cy="2241666"/>
          </a:xfrm>
          <a:prstGeom prst="rect">
            <a:avLst/>
          </a:prstGeom>
        </p:spPr>
      </p:pic>
      <p:sp>
        <p:nvSpPr>
          <p:cNvPr id="78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197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DF8789-B040-4845-BD41-51A075A7B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69" y="3209469"/>
            <a:ext cx="5755047" cy="21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0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C6532-ABD9-4AB6-B84B-530EC1759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350" err="1"/>
              <a:t>Lessons</a:t>
            </a:r>
            <a:r>
              <a:rPr lang="de-DE" sz="5350"/>
              <a:t> </a:t>
            </a:r>
            <a:r>
              <a:rPr lang="de-DE" sz="5350" err="1"/>
              <a:t>learned</a:t>
            </a:r>
            <a:endParaRPr lang="de-DE" err="1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44866D-CDC3-493C-846B-77E52BA6F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750"/>
              <a:t>Weg von der Website; hin zu Funktionen!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900D9FFB-BF71-43BD-806E-6A4408465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78" t="12761" r="-141" b="-232"/>
          <a:stretch/>
        </p:blipFill>
        <p:spPr>
          <a:xfrm>
            <a:off x="1041558" y="318191"/>
            <a:ext cx="5342288" cy="3480636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A99E7372-A1C2-4B36-8B15-7E99B178FB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71" t="-7677" r="46213" b="27879"/>
          <a:stretch/>
        </p:blipFill>
        <p:spPr>
          <a:xfrm>
            <a:off x="6972687" y="-221359"/>
            <a:ext cx="5051792" cy="4347659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7AA1C907-58B2-4CDE-92EA-08ED8F18F711}"/>
              </a:ext>
            </a:extLst>
          </p:cNvPr>
          <p:cNvSpPr/>
          <p:nvPr/>
        </p:nvSpPr>
        <p:spPr>
          <a:xfrm>
            <a:off x="6020691" y="1783854"/>
            <a:ext cx="978289" cy="489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89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16652-F9E4-4B82-9560-6E69BE47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50"/>
              <a:t>Neues Mitglied!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1E8FE-32F2-4350-A84A-CE53A2D10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265" indent="-342265"/>
            <a:r>
              <a:rPr lang="de-DE"/>
              <a:t>Name: Jakob</a:t>
            </a:r>
          </a:p>
          <a:p>
            <a:pPr marL="342265" indent="-342265"/>
            <a:r>
              <a:rPr lang="de-DE" sz="1750"/>
              <a:t>Alter : 23</a:t>
            </a:r>
          </a:p>
          <a:p>
            <a:pPr marL="342265" indent="-342265"/>
            <a:r>
              <a:rPr lang="de-DE" sz="1750"/>
              <a:t>Semester : 3</a:t>
            </a:r>
          </a:p>
          <a:p>
            <a:pPr marL="342265" indent="-342265"/>
            <a:r>
              <a:rPr lang="de-DE" sz="1750"/>
              <a:t>Vertiefung: Ingenieursinformatik</a:t>
            </a:r>
          </a:p>
        </p:txBody>
      </p:sp>
    </p:spTree>
    <p:extLst>
      <p:ext uri="{BB962C8B-B14F-4D97-AF65-F5344CB8AC3E}">
        <p14:creationId xmlns:p14="http://schemas.microsoft.com/office/powerpoint/2010/main" val="3726089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8CE10-1F3F-4376-92BF-80BA56A1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557182"/>
          </a:xfrm>
        </p:spPr>
        <p:txBody>
          <a:bodyPr>
            <a:normAutofit fontScale="90000"/>
          </a:bodyPr>
          <a:lstStyle/>
          <a:p>
            <a:r>
              <a:rPr lang="de-DE" sz="3550"/>
              <a:t>Lessons learned: Codestyle</a:t>
            </a:r>
            <a:br>
              <a:rPr lang="de-DE" sz="3550"/>
            </a:br>
            <a:br>
              <a:rPr lang="de-DE" sz="3550"/>
            </a:br>
            <a:r>
              <a:rPr lang="de-DE" sz="2400">
                <a:ea typeface="+mj-lt"/>
                <a:cs typeface="+mj-lt"/>
              </a:rPr>
              <a:t>Sprache:</a:t>
            </a:r>
            <a:endParaRPr lang="de-DE" sz="2400"/>
          </a:p>
          <a:p>
            <a:r>
              <a:rPr lang="de-DE" sz="2400">
                <a:ea typeface="+mj-lt"/>
                <a:cs typeface="+mj-lt"/>
              </a:rPr>
              <a:t>Englisch</a:t>
            </a:r>
            <a:endParaRPr lang="de-DE" sz="2400"/>
          </a:p>
          <a:p>
            <a:endParaRPr lang="en-US" sz="3550"/>
          </a:p>
          <a:p>
            <a:r>
              <a:rPr lang="de-DE" sz="2400">
                <a:ea typeface="+mj-lt"/>
                <a:cs typeface="+mj-lt"/>
              </a:rPr>
              <a:t>Klassen: UpperCamelCase</a:t>
            </a:r>
            <a:endParaRPr lang="de-DE" sz="2400"/>
          </a:p>
          <a:p>
            <a:r>
              <a:rPr lang="de-DE" sz="2400">
                <a:ea typeface="+mj-lt"/>
                <a:cs typeface="+mj-lt"/>
              </a:rPr>
              <a:t>Methoden&amp;Variablen: lowerCamelCase</a:t>
            </a:r>
            <a:endParaRPr lang="de-DE" sz="2400"/>
          </a:p>
          <a:p>
            <a:endParaRPr lang="de-DE" sz="2400"/>
          </a:p>
          <a:p>
            <a:r>
              <a:rPr lang="de-DE" sz="2400">
                <a:ea typeface="+mj-lt"/>
                <a:cs typeface="+mj-lt"/>
              </a:rPr>
              <a:t>Methoden&amp;Kontrollstrukturen: Klammern starten in der nächsten  Zeile</a:t>
            </a:r>
            <a:endParaRPr lang="de-DE" sz="2400"/>
          </a:p>
          <a:p>
            <a:r>
              <a:rPr lang="de-DE" sz="2400">
                <a:ea typeface="+mj-lt"/>
                <a:cs typeface="+mj-lt"/>
              </a:rPr>
              <a:t>Mathematik: Leerzeile zwischen Operator und Zahlen</a:t>
            </a:r>
            <a:endParaRPr lang="de-DE" sz="2400"/>
          </a:p>
          <a:p>
            <a:br>
              <a:rPr lang="en-US"/>
            </a:br>
            <a:br>
              <a:rPr lang="de-DE" sz="3550"/>
            </a:br>
            <a:br>
              <a:rPr lang="de-DE" sz="3550"/>
            </a:br>
            <a:r>
              <a:rPr lang="de-DE" sz="3550"/>
              <a:t> 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D1139C-7712-4105-A368-9C339EB63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662" y="2460992"/>
            <a:ext cx="8913078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 sz="1750"/>
          </a:p>
        </p:txBody>
      </p:sp>
    </p:spTree>
    <p:extLst>
      <p:ext uri="{BB962C8B-B14F-4D97-AF65-F5344CB8AC3E}">
        <p14:creationId xmlns:p14="http://schemas.microsoft.com/office/powerpoint/2010/main" val="1478807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draußen, Person, haltend, Mann enthält.&#10;&#10;Automatisch generierte Beschreibung">
            <a:extLst>
              <a:ext uri="{FF2B5EF4-FFF2-40B4-BE49-F238E27FC236}">
                <a16:creationId xmlns:a16="http://schemas.microsoft.com/office/drawing/2014/main" id="{971486E0-9187-4E57-8F04-B6929310C5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27" y="643467"/>
            <a:ext cx="3087484" cy="22489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 descr="Ein Bild, das Person, drinnen, Essen, Tisch enthält.&#10;&#10;Automatisch generierte Beschreibung">
            <a:extLst>
              <a:ext uri="{FF2B5EF4-FFF2-40B4-BE49-F238E27FC236}">
                <a16:creationId xmlns:a16="http://schemas.microsoft.com/office/drawing/2014/main" id="{39F324B1-F07A-411E-9A6F-8B80A8FEC9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118" y="624312"/>
            <a:ext cx="3095072" cy="226286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0798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010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8849" y="3197412"/>
            <a:ext cx="495475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1797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2177" y="3994133"/>
            <a:ext cx="36566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draußen, Person, Kleidung, Mann enthält.&#10;&#10;Automatisch generierte Beschreibung">
            <a:extLst>
              <a:ext uri="{FF2B5EF4-FFF2-40B4-BE49-F238E27FC236}">
                <a16:creationId xmlns:a16="http://schemas.microsoft.com/office/drawing/2014/main" id="{09A2B34D-8C47-4551-B6EB-4A41AA70EE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14" y="4315866"/>
            <a:ext cx="1837091" cy="1947475"/>
          </a:xfrm>
          <a:prstGeom prst="rect">
            <a:avLst/>
          </a:prstGeom>
        </p:spPr>
      </p:pic>
      <p:pic>
        <p:nvPicPr>
          <p:cNvPr id="5" name="Grafik 4" descr="Ein Bild, das draußen, Person, Mann, Parken enthält.&#10;&#10;Automatisch generierte Beschreibung">
            <a:extLst>
              <a:ext uri="{FF2B5EF4-FFF2-40B4-BE49-F238E27FC236}">
                <a16:creationId xmlns:a16="http://schemas.microsoft.com/office/drawing/2014/main" id="{03AF52C3-6A8D-4FFC-BA3F-1025C6D2AC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1" y="3504142"/>
            <a:ext cx="3768245" cy="2759199"/>
          </a:xfrm>
          <a:prstGeom prst="rect">
            <a:avLst/>
          </a:prstGeom>
        </p:spPr>
      </p:pic>
      <p:pic>
        <p:nvPicPr>
          <p:cNvPr id="8" name="Grafik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A08F97C-5E08-4546-8BF1-174F0C3235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0697" y="4363866"/>
            <a:ext cx="1795882" cy="1807788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27E2411-E475-48D4-BDA6-B130E267906B}"/>
              </a:ext>
            </a:extLst>
          </p:cNvPr>
          <p:cNvSpPr/>
          <p:nvPr/>
        </p:nvSpPr>
        <p:spPr>
          <a:xfrm>
            <a:off x="1269876" y="44624"/>
            <a:ext cx="9836687" cy="43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6370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" y="228600"/>
            <a:ext cx="2850786" cy="6638625"/>
            <a:chOff x="2487613" y="285750"/>
            <a:chExt cx="2428875" cy="5654676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09" y="-786"/>
            <a:ext cx="2356060" cy="6854040"/>
            <a:chOff x="6627813" y="194833"/>
            <a:chExt cx="1952625" cy="5678918"/>
          </a:xfrm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7" y="714375"/>
            <a:ext cx="158811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7" y="0"/>
            <a:ext cx="1218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2A16F2-347F-4136-B4E0-F75882996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3" b="27422"/>
          <a:stretch/>
        </p:blipFill>
        <p:spPr>
          <a:xfrm>
            <a:off x="-8822" y="-5610"/>
            <a:ext cx="12188824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7EE61A8-DEF0-4F7D-A961-67C70A6E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039" y="585710"/>
            <a:ext cx="8909367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de-DE" sz="3600">
                <a:solidFill>
                  <a:srgbClr val="FFFFFF"/>
                </a:solidFill>
              </a:rPr>
              <a:t>Gliederung: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64770CD-2D0D-489A-984B-50670A7CAAFE}"/>
              </a:ext>
            </a:extLst>
          </p:cNvPr>
          <p:cNvSpPr txBox="1"/>
          <p:nvPr/>
        </p:nvSpPr>
        <p:spPr>
          <a:xfrm>
            <a:off x="2137190" y="2098169"/>
            <a:ext cx="758547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de-DE"/>
              <a:t>Klassendiagramm</a:t>
            </a:r>
          </a:p>
          <a:p>
            <a:pPr marL="742950" lvl="1" indent="-285750">
              <a:buClr>
                <a:schemeClr val="accent1"/>
              </a:buClr>
              <a:buFont typeface="Symbol" panose="05050102010706020507" pitchFamily="18" charset="2"/>
              <a:buChar char="-"/>
            </a:pPr>
            <a:r>
              <a:rPr lang="de-DE">
                <a:ea typeface="+mn-lt"/>
                <a:cs typeface="+mn-lt"/>
              </a:rPr>
              <a:t>User Registrieren</a:t>
            </a:r>
            <a:endParaRPr lang="de-DE"/>
          </a:p>
          <a:p>
            <a:pPr marL="742950" lvl="1" indent="-285750">
              <a:buClr>
                <a:schemeClr val="accent1"/>
              </a:buClr>
              <a:buFont typeface="Symbol" panose="05050102010706020507" pitchFamily="18" charset="2"/>
              <a:buChar char="-"/>
            </a:pPr>
            <a:r>
              <a:rPr lang="de-DE" err="1"/>
              <a:t>Friendlist</a:t>
            </a:r>
          </a:p>
          <a:p>
            <a:pPr marL="285750" indent="-285750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de-DE"/>
              <a:t>Chat</a:t>
            </a:r>
          </a:p>
          <a:p>
            <a:pPr marL="285750" indent="-285750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de-DE" err="1"/>
              <a:t>Lessons</a:t>
            </a:r>
            <a:r>
              <a:rPr lang="de-DE"/>
              <a:t> </a:t>
            </a:r>
            <a:r>
              <a:rPr lang="de-DE" err="1"/>
              <a:t>Learned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692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8AA32-28B5-426C-8283-5B55CA41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defTabSz="457200"/>
            <a:r>
              <a:rPr lang="en-US" sz="5400" b="1" err="1"/>
              <a:t>Klassendiagramm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DCFEE47-A450-4C39-9963-74C90FEF3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7B2D27A1-484A-4DBC-BCC1-659D76BDDE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53" r="-13557" b="4249"/>
          <a:stretch/>
        </p:blipFill>
        <p:spPr>
          <a:xfrm>
            <a:off x="2566020" y="634965"/>
            <a:ext cx="8913078" cy="3854970"/>
          </a:xfrm>
        </p:spPr>
      </p:pic>
    </p:spTree>
    <p:extLst>
      <p:ext uri="{BB962C8B-B14F-4D97-AF65-F5344CB8AC3E}">
        <p14:creationId xmlns:p14="http://schemas.microsoft.com/office/powerpoint/2010/main" val="406981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8AA32-28B5-426C-8283-5B55CA41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defTabSz="457200"/>
            <a:r>
              <a:rPr lang="en-US" sz="5400" b="1"/>
              <a:t>User </a:t>
            </a:r>
            <a:r>
              <a:rPr lang="en-US" sz="5400" b="1" err="1"/>
              <a:t>Registrieren</a:t>
            </a:r>
            <a:endParaRPr lang="en-US" sz="5400" b="1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DCFEE47-A450-4C39-9963-74C90FEF3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2F8AB349-05F3-4CCE-8248-11C859B8FA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212" r="-1139" b="-2548"/>
          <a:stretch/>
        </p:blipFill>
        <p:spPr>
          <a:xfrm>
            <a:off x="3246902" y="289363"/>
            <a:ext cx="7029736" cy="4254386"/>
          </a:xfrm>
        </p:spPr>
      </p:pic>
    </p:spTree>
    <p:extLst>
      <p:ext uri="{BB962C8B-B14F-4D97-AF65-F5344CB8AC3E}">
        <p14:creationId xmlns:p14="http://schemas.microsoft.com/office/powerpoint/2010/main" val="490848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8AA32-28B5-426C-8283-5B55CA41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defTabSz="457200"/>
            <a:r>
              <a:rPr lang="en-US" sz="5400" b="1"/>
              <a:t>User </a:t>
            </a:r>
            <a:r>
              <a:rPr lang="en-US" sz="5400" b="1" err="1"/>
              <a:t>Registrieren</a:t>
            </a:r>
            <a:endParaRPr lang="en-US" sz="5400" b="1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459FE89D-3010-4AB1-A7B8-8EB3AA9184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689" b="-40168"/>
          <a:stretch/>
        </p:blipFill>
        <p:spPr>
          <a:xfrm>
            <a:off x="2588538" y="634965"/>
            <a:ext cx="8913078" cy="3854970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DCFEE47-A450-4C39-9963-74C90FEF3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70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8AA32-28B5-426C-8283-5B55CA41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defTabSz="457200"/>
            <a:r>
              <a:rPr lang="en-US" sz="5400" b="1" err="1"/>
              <a:t>Bsp</a:t>
            </a:r>
            <a:r>
              <a:rPr lang="en-US" sz="5400" b="1"/>
              <a:t>. Validate Password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DCFEE47-A450-4C39-9963-74C90FEF3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9F2D9249-F5A9-4DF9-9E19-25313AD109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26" b="-1426"/>
          <a:stretch/>
        </p:blipFill>
        <p:spPr>
          <a:xfrm>
            <a:off x="2588538" y="634965"/>
            <a:ext cx="8913078" cy="3854970"/>
          </a:xfrm>
        </p:spPr>
      </p:pic>
    </p:spTree>
    <p:extLst>
      <p:ext uri="{BB962C8B-B14F-4D97-AF65-F5344CB8AC3E}">
        <p14:creationId xmlns:p14="http://schemas.microsoft.com/office/powerpoint/2010/main" val="1874066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8AA32-28B5-426C-8283-5B55CA41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defTabSz="457200"/>
            <a:r>
              <a:rPr lang="en-US" sz="5400" b="1" err="1"/>
              <a:t>Klassendiagramm</a:t>
            </a:r>
            <a:r>
              <a:rPr lang="en-US" sz="5400" b="1"/>
              <a:t> User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EC6366AF-CFDA-44FA-8851-611D1F5F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77" y="650094"/>
            <a:ext cx="9878570" cy="35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58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" y="228600"/>
            <a:ext cx="2850786" cy="6638625"/>
            <a:chOff x="2487613" y="285750"/>
            <a:chExt cx="2428875" cy="5654676"/>
          </a:xfrm>
        </p:grpSpPr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09" y="-786"/>
            <a:ext cx="2356060" cy="6854040"/>
            <a:chOff x="6627813" y="194833"/>
            <a:chExt cx="1952625" cy="5678918"/>
          </a:xfrm>
        </p:grpSpPr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197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1B455F04-9A6D-49DF-9621-6DF22CCA6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88825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5F5081F-37E1-4651-A685-1D83542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" y="228600"/>
            <a:ext cx="2850786" cy="6638625"/>
            <a:chOff x="2487613" y="285750"/>
            <a:chExt cx="2428875" cy="5654676"/>
          </a:xfrm>
        </p:grpSpPr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F16181CE-3EA5-4D58-A3AA-970493937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776F0265-5E75-48ED-AEBE-792C6A236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F3A23F23-DEDC-4448-A380-57216FDC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99FB750A-CA04-42D7-A256-E16C98F4B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7593CD97-94EF-4930-BEF7-9DFE27BA0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37489753-40A8-4C17-983C-0B09EDDB2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E362E40F-89AA-4DB8-885B-4812CB537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A026A638-F364-4D6F-A4DD-606AC28B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7C41DDF4-A860-42A2-84C0-A706A5257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E019430E-3BB4-4326-8E2F-CA7E27B84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B5D45939-94D8-41FE-8437-788C906A7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61A15015-47F0-4D53-9493-9587C5C15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958AA32-28B5-426C-8283-5B55CA41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538" y="4529540"/>
            <a:ext cx="8913078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5400" b="1"/>
              <a:t>Freundesliste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0B3EEE4-4340-4869-98BA-AEEC5F4C7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09" y="-786"/>
            <a:ext cx="2356060" cy="6854040"/>
            <a:chOff x="6627813" y="194833"/>
            <a:chExt cx="1952625" cy="5678918"/>
          </a:xfrm>
        </p:grpSpPr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7DCADF10-86E2-48A3-B44C-C4762F7E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CF33E804-AD00-44F7-8295-60B39B8F0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3A3276E7-66C2-48FB-85E8-37C6963F9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3D2B214F-5F81-43B9-AE41-3CD519B47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8BED419E-757B-4EF9-B5AE-D809228D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960674DF-0057-47C8-A62C-337674785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3">
              <a:extLst>
                <a:ext uri="{FF2B5EF4-FFF2-40B4-BE49-F238E27FC236}">
                  <a16:creationId xmlns:a16="http://schemas.microsoft.com/office/drawing/2014/main" id="{9B8DCD1B-7CF5-401A-8B31-03EE09D3F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279A5B9B-7FC2-47CE-BD5A-209222A4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B237B490-FC75-4988-BB3F-2593F696F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EF711921-0B65-4AB8-8D7E-73E707A9D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286D4526-6B51-4E64-B8B2-B2D5A6DFA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C3D1D4A3-45A2-401A-86D1-019690544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F8EF48D-8F1D-45F5-9D9A-4AAA11117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0DC8CE-E8B8-45FA-AE4B-92A8B8F99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8536" y="635331"/>
            <a:ext cx="8960374" cy="3607485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33">
            <a:extLst>
              <a:ext uri="{FF2B5EF4-FFF2-40B4-BE49-F238E27FC236}">
                <a16:creationId xmlns:a16="http://schemas.microsoft.com/office/drawing/2014/main" id="{B122FD83-8BC3-477C-BCBB-A1A45057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197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2A1C69F4-CBE1-4B76-82F9-0347560DF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432" y="1285839"/>
            <a:ext cx="4501481" cy="2316696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706B5338-4223-4A54-8E32-B6D8F929C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166" y="1059093"/>
            <a:ext cx="4298795" cy="2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38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4873beb7-5857-4685-be1f-d57550cc9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4873beb7-5857-4685-be1f-d57550cc96cc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Fetzen</vt:lpstr>
      <vt:lpstr>Zwischen- Präsentation</vt:lpstr>
      <vt:lpstr>Neues Mitglied!</vt:lpstr>
      <vt:lpstr>Gliederung:</vt:lpstr>
      <vt:lpstr>Klassendiagramm</vt:lpstr>
      <vt:lpstr>User Registrieren</vt:lpstr>
      <vt:lpstr>User Registrieren</vt:lpstr>
      <vt:lpstr>Bsp. Validate Password</vt:lpstr>
      <vt:lpstr>Klassendiagramm User</vt:lpstr>
      <vt:lpstr>Freundesliste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Ausblick Chat</vt:lpstr>
      <vt:lpstr>PowerPoint Presentation</vt:lpstr>
      <vt:lpstr>PowerPoint Presentation</vt:lpstr>
      <vt:lpstr>PowerPoint Presentation</vt:lpstr>
      <vt:lpstr>Lessons learned</vt:lpstr>
      <vt:lpstr>Lessons learned: Codestyle  Sprache: Englisch  Klassen: UpperCamelCase Methoden&amp;Variablen: lowerCamelCase  Methoden&amp;Kontrollstrukturen: Klammern starten in der nächsten  Zeile Mathematik: Leerzeile zwischen Operator und Zahlen    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Zwischen- Präsentation</dc:title>
  <dc:creator>molhamalkhodari@gmail.com</dc:creator>
  <cp:revision>1</cp:revision>
  <dcterms:created xsi:type="dcterms:W3CDTF">2020-12-13T13:34:57Z</dcterms:created>
  <dcterms:modified xsi:type="dcterms:W3CDTF">2020-12-14T09:11:40Z</dcterms:modified>
</cp:coreProperties>
</file>