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77" r:id="rId3"/>
    <p:sldId id="278" r:id="rId4"/>
    <p:sldId id="283" r:id="rId5"/>
    <p:sldId id="279" r:id="rId6"/>
    <p:sldId id="284" r:id="rId7"/>
    <p:sldId id="282" r:id="rId8"/>
    <p:sldId id="295" r:id="rId9"/>
    <p:sldId id="280" r:id="rId10"/>
    <p:sldId id="285" r:id="rId11"/>
    <p:sldId id="286" r:id="rId12"/>
    <p:sldId id="287" r:id="rId13"/>
    <p:sldId id="288" r:id="rId14"/>
    <p:sldId id="289" r:id="rId15"/>
    <p:sldId id="281" r:id="rId16"/>
    <p:sldId id="290" r:id="rId17"/>
    <p:sldId id="291" r:id="rId18"/>
    <p:sldId id="292" r:id="rId19"/>
    <p:sldId id="293" r:id="rId20"/>
    <p:sldId id="294" r:id="rId21"/>
    <p:sldId id="275" r:id="rId22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14" autoAdjust="0"/>
  </p:normalViewPr>
  <p:slideViewPr>
    <p:cSldViewPr>
      <p:cViewPr varScale="1">
        <p:scale>
          <a:sx n="104" d="100"/>
          <a:sy n="104" d="100"/>
        </p:scale>
        <p:origin x="124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9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E7DC8E-9E02-4198-8EB9-1305114DF6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345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191000" y="5410200"/>
            <a:ext cx="1295400" cy="695325"/>
            <a:chOff x="2680" y="3678"/>
            <a:chExt cx="680" cy="438"/>
          </a:xfrm>
        </p:grpSpPr>
        <p:sp>
          <p:nvSpPr>
            <p:cNvPr id="3086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solidFill>
                    <a:schemeClr val="tx2"/>
                  </a:solidFill>
                  <a:ea typeface="宋体" panose="02010600030101010101" pitchFamily="2" charset="-122"/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754416-B906-43AC-B400-3994E4E9D98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86119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AE51DE-5321-4E47-B520-654EF889257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33256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57DD17B-43B8-45AC-82BB-A1FCDAB542E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23440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AD231B-26AC-4656-BA4B-086CE97E5D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74315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8D22DF-0674-471B-AF2F-9842B78892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20294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397F12-9237-47E8-8C76-8ABA5EAF617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74578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598D66-C083-4D02-88BB-7CF73E8AFD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266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25502B-4BA3-4B56-820B-C1497946340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1724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B6F61C-8B87-4511-A859-8BE465AD4DE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51300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E2F0D5-8C11-4A68-9D96-969E48BBE31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52337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9D6751-D418-407D-8935-570CF806899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71750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2988E6FE-D530-41D1-9A58-7BC567C42E5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/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ea typeface="宋体" panose="02010600030101010101" pitchFamily="2" charset="-122"/>
              </a:rPr>
              <a:t>云笔记</a:t>
            </a:r>
            <a:r>
              <a:rPr lang="en-US" altLang="zh-CN" sz="3200" dirty="0" smtClean="0">
                <a:ea typeface="宋体" panose="02010600030101010101" pitchFamily="2" charset="-122"/>
              </a:rPr>
              <a:t>APP</a:t>
            </a:r>
            <a:endParaRPr lang="en-US" altLang="zh-CN" sz="70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276600"/>
            <a:ext cx="6324600" cy="381000"/>
          </a:xfrm>
        </p:spPr>
        <p:txBody>
          <a:bodyPr/>
          <a:lstStyle/>
          <a:p>
            <a:r>
              <a:rPr lang="zh-CN" altLang="en-US" sz="1600" dirty="0" smtClean="0">
                <a:ea typeface="宋体" panose="02010600030101010101" pitchFamily="2" charset="-122"/>
              </a:rPr>
              <a:t>分布式数据库系统课程设计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81128"/>
            <a:ext cx="2026657" cy="2026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分布式设计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数据分片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垂直分片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服务器端（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）字段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APP</a:t>
            </a:r>
            <a:r>
              <a:rPr lang="zh-CN" altLang="en-US" dirty="0" smtClean="0"/>
              <a:t>端（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水平分片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端只存储单一用户的笔记记录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7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分布式设计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1768227"/>
          </a:xfrm>
        </p:spPr>
        <p:txBody>
          <a:bodyPr/>
          <a:lstStyle/>
          <a:p>
            <a:r>
              <a:rPr lang="zh-CN" altLang="en-US" dirty="0" smtClean="0"/>
              <a:t>数据分配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上存放单一用户的数据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服务器端存放所有用户的数据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" y="2998317"/>
            <a:ext cx="8229600" cy="176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数据冗余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集中式</a:t>
            </a:r>
            <a:r>
              <a:rPr lang="en-US" altLang="zh-CN" dirty="0" smtClean="0"/>
              <a:t>+</a:t>
            </a:r>
            <a:r>
              <a:rPr lang="zh-CN" altLang="en-US" smtClean="0"/>
              <a:t>分割式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19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分布式设计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中直接查询内置的数据库</a:t>
            </a:r>
            <a:endParaRPr lang="en-US" altLang="zh-CN" dirty="0" smtClean="0"/>
          </a:p>
          <a:p>
            <a:r>
              <a:rPr lang="zh-CN" altLang="en-US" dirty="0" smtClean="0"/>
              <a:t>全局查询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发送请求至服务器，查询服务器中的数据库</a:t>
            </a:r>
            <a:endParaRPr lang="en-US" altLang="zh-CN" dirty="0" smtClean="0"/>
          </a:p>
          <a:p>
            <a:r>
              <a:rPr lang="zh-CN" altLang="en-US" dirty="0" smtClean="0"/>
              <a:t>局部更新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中更新内置的数据库（离线）</a:t>
            </a:r>
            <a:endParaRPr lang="en-US" altLang="zh-CN" dirty="0" smtClean="0"/>
          </a:p>
          <a:p>
            <a:r>
              <a:rPr lang="zh-CN" altLang="en-US" dirty="0" smtClean="0"/>
              <a:t>全局更新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中发送请求更新服务器的数据库（在线）</a:t>
            </a:r>
            <a:endParaRPr lang="en-US" altLang="zh-CN" dirty="0" smtClean="0"/>
          </a:p>
          <a:p>
            <a:r>
              <a:rPr lang="zh-CN" altLang="en-US" dirty="0" smtClean="0"/>
              <a:t>多副本更新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在线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1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分布式设计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分布式事物管理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增删改操作在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上都是与服务器上相互同步，一般都是先局部，后整体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故障处理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在发生故障时，比方说突然离线，可以对请求进行存储，等到下一次正常的时候在进行发送。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3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分布式设计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目录管理</a:t>
            </a:r>
            <a:endParaRPr lang="en-US" altLang="zh-CN" dirty="0" smtClean="0"/>
          </a:p>
          <a:p>
            <a:r>
              <a:rPr lang="zh-CN" altLang="en-US" dirty="0" smtClean="0"/>
              <a:t>用户管理</a:t>
            </a:r>
            <a:endParaRPr lang="en-US" altLang="zh-CN" dirty="0" smtClean="0"/>
          </a:p>
          <a:p>
            <a:r>
              <a:rPr lang="zh-CN" altLang="en-US" dirty="0" smtClean="0"/>
              <a:t>权限管理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用户只有注册之后，才能依据用户名密码访问，修改数据库并且只能访问，修改自己的笔记。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数据库管理员可以在数据库管理系统中，查看所有的用户信息。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3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124744"/>
            <a:ext cx="7886700" cy="285273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功能实现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服务器端采用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作为实现语言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请求来操作服务器上的数据</a:t>
            </a:r>
            <a:endParaRPr lang="zh-CN" altLang="en-US" dirty="0"/>
          </a:p>
        </p:txBody>
      </p:sp>
      <p:pic>
        <p:nvPicPr>
          <p:cNvPr id="116738" name="Picture 2" descr="http://b.hiphotos.baidu.com/baike/w%3D268/sign=18603bb980025aafd33279cdc3ecab8d/2f738bd4b31c870168f8cf9f257f9e2f0708ff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25527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来作为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编写语言</a:t>
            </a:r>
            <a:endParaRPr lang="en-US" altLang="zh-CN" dirty="0" smtClean="0"/>
          </a:p>
          <a:p>
            <a:r>
              <a:rPr lang="zh-CN" altLang="en-US" dirty="0" smtClean="0"/>
              <a:t>代码量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PHP</a:t>
            </a:r>
            <a:r>
              <a:rPr lang="zh-CN" altLang="en-US" dirty="0" smtClean="0"/>
              <a:t>后台</a:t>
            </a:r>
            <a:r>
              <a:rPr lang="en-US" altLang="zh-CN" dirty="0" smtClean="0"/>
              <a:t>700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1800</a:t>
            </a:r>
            <a:r>
              <a:rPr lang="zh-CN" altLang="en-US" dirty="0" smtClean="0"/>
              <a:t>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42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7886700" cy="285273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展示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39" y="332656"/>
            <a:ext cx="3533589" cy="62819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32656"/>
            <a:ext cx="3604676" cy="64083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4" y="332656"/>
            <a:ext cx="3457936" cy="6147441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83" y="578363"/>
            <a:ext cx="3601366" cy="6402430"/>
          </a:xfrm>
        </p:spPr>
      </p:pic>
    </p:spTree>
    <p:extLst>
      <p:ext uri="{BB962C8B-B14F-4D97-AF65-F5344CB8AC3E}">
        <p14:creationId xmlns:p14="http://schemas.microsoft.com/office/powerpoint/2010/main" val="22850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grpSp>
        <p:nvGrpSpPr>
          <p:cNvPr id="106565" name="Group 69"/>
          <p:cNvGrpSpPr>
            <a:grpSpLocks/>
          </p:cNvGrpSpPr>
          <p:nvPr/>
        </p:nvGrpSpPr>
        <p:grpSpPr bwMode="auto">
          <a:xfrm>
            <a:off x="1966913" y="1905000"/>
            <a:ext cx="5043487" cy="530225"/>
            <a:chOff x="1239" y="1200"/>
            <a:chExt cx="3177" cy="334"/>
          </a:xfrm>
        </p:grpSpPr>
        <p:sp>
          <p:nvSpPr>
            <p:cNvPr id="106542" name="Line 46"/>
            <p:cNvSpPr>
              <a:spLocks noChangeShapeType="1"/>
            </p:cNvSpPr>
            <p:nvPr/>
          </p:nvSpPr>
          <p:spPr bwMode="auto">
            <a:xfrm>
              <a:off x="1392" y="1486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543" name="Group 47"/>
            <p:cNvGrpSpPr>
              <a:grpSpLocks/>
            </p:cNvGrpSpPr>
            <p:nvPr/>
          </p:nvGrpSpPr>
          <p:grpSpPr bwMode="auto">
            <a:xfrm>
              <a:off x="1239" y="1419"/>
              <a:ext cx="115" cy="115"/>
              <a:chOff x="1239" y="1515"/>
              <a:chExt cx="115" cy="115"/>
            </a:xfrm>
          </p:grpSpPr>
          <p:sp>
            <p:nvSpPr>
              <p:cNvPr id="106544" name="AutoShape 48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45" name="AutoShape 49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46" name="Text Box 50"/>
            <p:cNvSpPr txBox="1">
              <a:spLocks noChangeArrowheads="1"/>
            </p:cNvSpPr>
            <p:nvPr/>
          </p:nvSpPr>
          <p:spPr bwMode="auto">
            <a:xfrm>
              <a:off x="1899" y="1200"/>
              <a:ext cx="11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1. </a:t>
              </a:r>
              <a:r>
                <a:rPr lang="zh-CN" altLang="en-US" sz="24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系统设计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6547" name="Group 51"/>
          <p:cNvGrpSpPr>
            <a:grpSpLocks/>
          </p:cNvGrpSpPr>
          <p:nvPr/>
        </p:nvGrpSpPr>
        <p:grpSpPr bwMode="auto">
          <a:xfrm>
            <a:off x="1966913" y="2819400"/>
            <a:ext cx="5043487" cy="530225"/>
            <a:chOff x="1239" y="1296"/>
            <a:chExt cx="3177" cy="334"/>
          </a:xfrm>
        </p:grpSpPr>
        <p:sp>
          <p:nvSpPr>
            <p:cNvPr id="106548" name="Line 52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549" name="Group 53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50" name="AutoShape 5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51" name="AutoShape 5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52" name="Text Box 56"/>
            <p:cNvSpPr txBox="1">
              <a:spLocks noChangeArrowheads="1"/>
            </p:cNvSpPr>
            <p:nvPr/>
          </p:nvSpPr>
          <p:spPr bwMode="auto">
            <a:xfrm>
              <a:off x="1899" y="1296"/>
              <a:ext cx="13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2. </a:t>
              </a:r>
              <a:r>
                <a:rPr lang="zh-CN" altLang="en-US" sz="24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分布式设计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6553" name="Group 57"/>
          <p:cNvGrpSpPr>
            <a:grpSpLocks/>
          </p:cNvGrpSpPr>
          <p:nvPr/>
        </p:nvGrpSpPr>
        <p:grpSpPr bwMode="auto">
          <a:xfrm>
            <a:off x="1966913" y="3736975"/>
            <a:ext cx="5043487" cy="530225"/>
            <a:chOff x="1239" y="1296"/>
            <a:chExt cx="3177" cy="334"/>
          </a:xfrm>
        </p:grpSpPr>
        <p:sp>
          <p:nvSpPr>
            <p:cNvPr id="106554" name="Line 5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555" name="Group 5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56" name="AutoShape 6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57" name="AutoShape 6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58" name="Text Box 62"/>
            <p:cNvSpPr txBox="1">
              <a:spLocks noChangeArrowheads="1"/>
            </p:cNvSpPr>
            <p:nvPr/>
          </p:nvSpPr>
          <p:spPr bwMode="auto">
            <a:xfrm>
              <a:off x="1899" y="1296"/>
              <a:ext cx="11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3. </a:t>
              </a:r>
              <a:r>
                <a:rPr lang="zh-CN" altLang="en-US" sz="24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程序实现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6559" name="Group 63"/>
          <p:cNvGrpSpPr>
            <a:grpSpLocks/>
          </p:cNvGrpSpPr>
          <p:nvPr/>
        </p:nvGrpSpPr>
        <p:grpSpPr bwMode="auto">
          <a:xfrm>
            <a:off x="1966913" y="4648200"/>
            <a:ext cx="5043487" cy="530225"/>
            <a:chOff x="1239" y="1296"/>
            <a:chExt cx="3177" cy="334"/>
          </a:xfrm>
        </p:grpSpPr>
        <p:sp>
          <p:nvSpPr>
            <p:cNvPr id="106560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561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62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63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64" name="Text Box 68"/>
            <p:cNvSpPr txBox="1">
              <a:spLocks noChangeArrowheads="1"/>
            </p:cNvSpPr>
            <p:nvPr/>
          </p:nvSpPr>
          <p:spPr bwMode="auto">
            <a:xfrm>
              <a:off x="1899" y="1296"/>
              <a:ext cx="71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4. </a:t>
              </a:r>
              <a:r>
                <a:rPr lang="zh-CN" altLang="en-US" sz="24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展示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1320" y="1003755"/>
            <a:ext cx="2826416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扫一扫</a:t>
            </a:r>
            <a:endParaRPr lang="en-US" altLang="zh-CN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r>
              <a:rPr lang="zh-CN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连接校园网情况下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5248275" cy="5248275"/>
          </a:xfrm>
        </p:spPr>
      </p:pic>
    </p:spTree>
    <p:extLst>
      <p:ext uri="{BB962C8B-B14F-4D97-AF65-F5344CB8AC3E}">
        <p14:creationId xmlns:p14="http://schemas.microsoft.com/office/powerpoint/2010/main" val="16502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CN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81128"/>
            <a:ext cx="2026657" cy="2026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23" y="1054931"/>
            <a:ext cx="7886700" cy="285273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系统设计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结合本课程所学的知识以及之前所掌握的知识，来构建一个云笔记系统。其包含手机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端和后台服务程序。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其可以简单地完成用户创建，管理笔记的需求。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6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系统设计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700808"/>
            <a:ext cx="5229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系统设计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1617188" cy="2910939"/>
          </a:xfrm>
        </p:spPr>
      </p:pic>
      <p:pic>
        <p:nvPicPr>
          <p:cNvPr id="7" name="内容占位符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6725" y="3455562"/>
            <a:ext cx="1464717" cy="263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204864"/>
            <a:ext cx="2247557" cy="2247557"/>
          </a:xfrm>
          <a:prstGeom prst="rect">
            <a:avLst/>
          </a:prstGeom>
        </p:spPr>
      </p:pic>
      <p:sp>
        <p:nvSpPr>
          <p:cNvPr id="9" name="左右箭头 8"/>
          <p:cNvSpPr/>
          <p:nvPr/>
        </p:nvSpPr>
        <p:spPr bwMode="auto">
          <a:xfrm rot="1753255">
            <a:off x="1623122" y="2718099"/>
            <a:ext cx="2183396" cy="81097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左右箭头 9"/>
          <p:cNvSpPr/>
          <p:nvPr/>
        </p:nvSpPr>
        <p:spPr bwMode="auto">
          <a:xfrm rot="1753255">
            <a:off x="4897724" y="4046936"/>
            <a:ext cx="2183396" cy="81097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数据库设计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1850" y="3195073"/>
            <a:ext cx="682809" cy="400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用户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endCxn id="12" idx="0"/>
          </p:cNvCxnSpPr>
          <p:nvPr/>
        </p:nvCxnSpPr>
        <p:spPr>
          <a:xfrm flipH="1">
            <a:off x="1495575" y="3600023"/>
            <a:ext cx="698195" cy="870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13" idx="0"/>
          </p:cNvCxnSpPr>
          <p:nvPr/>
        </p:nvCxnSpPr>
        <p:spPr>
          <a:xfrm>
            <a:off x="2418013" y="3595669"/>
            <a:ext cx="65483" cy="875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14" idx="0"/>
          </p:cNvCxnSpPr>
          <p:nvPr/>
        </p:nvCxnSpPr>
        <p:spPr>
          <a:xfrm>
            <a:off x="2742408" y="3600023"/>
            <a:ext cx="804388" cy="870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33348" y="4470880"/>
            <a:ext cx="924454" cy="496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用户名</a:t>
            </a:r>
          </a:p>
        </p:txBody>
      </p:sp>
      <p:sp>
        <p:nvSpPr>
          <p:cNvPr id="13" name="椭圆 12"/>
          <p:cNvSpPr/>
          <p:nvPr/>
        </p:nvSpPr>
        <p:spPr>
          <a:xfrm>
            <a:off x="2079465" y="4470879"/>
            <a:ext cx="808061" cy="5268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密码</a:t>
            </a:r>
          </a:p>
        </p:txBody>
      </p:sp>
      <p:sp>
        <p:nvSpPr>
          <p:cNvPr id="14" name="椭圆 13"/>
          <p:cNvSpPr/>
          <p:nvPr/>
        </p:nvSpPr>
        <p:spPr>
          <a:xfrm>
            <a:off x="3125582" y="4470880"/>
            <a:ext cx="842427" cy="5268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用户</a:t>
            </a:r>
            <a:r>
              <a:rPr lang="en-US" altLang="zh-CN" sz="1100" smtClean="0">
                <a:solidFill>
                  <a:schemeClr val="tx1"/>
                </a:solidFill>
              </a:rPr>
              <a:t>ID</a:t>
            </a:r>
            <a:endParaRPr lang="zh-CN" altLang="en-US" sz="1100" smtClean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8" idx="3"/>
          </p:cNvCxnSpPr>
          <p:nvPr/>
        </p:nvCxnSpPr>
        <p:spPr>
          <a:xfrm flipV="1">
            <a:off x="2794659" y="3393192"/>
            <a:ext cx="905691" cy="2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3707904" y="2996952"/>
            <a:ext cx="1053737" cy="7924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创建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761641" y="3393192"/>
            <a:ext cx="78376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53236" y="3195073"/>
            <a:ext cx="682809" cy="400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笔记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17181" y="3034747"/>
            <a:ext cx="3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64545" y="3034747"/>
            <a:ext cx="3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541614" y="3983810"/>
            <a:ext cx="1047741" cy="496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笔记</a:t>
            </a:r>
            <a:r>
              <a:rPr lang="en-US" altLang="zh-CN" sz="1100" smtClean="0">
                <a:solidFill>
                  <a:schemeClr val="tx1"/>
                </a:solidFill>
              </a:rPr>
              <a:t>ID</a:t>
            </a:r>
            <a:r>
              <a:rPr lang="zh-CN" altLang="en-US" sz="1100" smtClean="0">
                <a:solidFill>
                  <a:schemeClr val="tx1"/>
                </a:solidFill>
              </a:rPr>
              <a:t>号</a:t>
            </a:r>
          </a:p>
        </p:txBody>
      </p:sp>
      <p:sp>
        <p:nvSpPr>
          <p:cNvPr id="22" name="椭圆 21"/>
          <p:cNvSpPr/>
          <p:nvPr/>
        </p:nvSpPr>
        <p:spPr>
          <a:xfrm>
            <a:off x="5696203" y="3998268"/>
            <a:ext cx="1047741" cy="496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标题</a:t>
            </a:r>
          </a:p>
        </p:txBody>
      </p:sp>
      <p:sp>
        <p:nvSpPr>
          <p:cNvPr id="23" name="椭圆 22"/>
          <p:cNvSpPr/>
          <p:nvPr/>
        </p:nvSpPr>
        <p:spPr>
          <a:xfrm>
            <a:off x="6933673" y="3983810"/>
            <a:ext cx="1047741" cy="496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内容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5153525" y="3595668"/>
            <a:ext cx="542678" cy="38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8" idx="2"/>
            <a:endCxn id="22" idx="0"/>
          </p:cNvCxnSpPr>
          <p:nvPr/>
        </p:nvCxnSpPr>
        <p:spPr>
          <a:xfrm>
            <a:off x="5894641" y="3595668"/>
            <a:ext cx="325433" cy="40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23" idx="1"/>
          </p:cNvCxnSpPr>
          <p:nvPr/>
        </p:nvCxnSpPr>
        <p:spPr>
          <a:xfrm>
            <a:off x="6236045" y="3588439"/>
            <a:ext cx="851066" cy="46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5545410" y="3595668"/>
            <a:ext cx="218943" cy="1138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4996661" y="4734314"/>
            <a:ext cx="1047741" cy="496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用户</a:t>
            </a:r>
            <a:r>
              <a:rPr lang="en-US" altLang="zh-CN" sz="1100" smtClean="0">
                <a:solidFill>
                  <a:schemeClr val="tx1"/>
                </a:solidFill>
              </a:rPr>
              <a:t>ID</a:t>
            </a:r>
            <a:endParaRPr lang="zh-CN" altLang="en-US" sz="1100" smtClean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172468" y="1930766"/>
            <a:ext cx="1047741" cy="496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创建</a:t>
            </a:r>
            <a:r>
              <a:rPr lang="en-US" altLang="zh-CN" sz="1100" smtClean="0">
                <a:solidFill>
                  <a:schemeClr val="tx1"/>
                </a:solidFill>
              </a:rPr>
              <a:t>/</a:t>
            </a:r>
            <a:r>
              <a:rPr lang="zh-CN" altLang="en-US" sz="1100" smtClean="0">
                <a:solidFill>
                  <a:schemeClr val="tx1"/>
                </a:solidFill>
              </a:rPr>
              <a:t>修改时间</a:t>
            </a: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6077106" y="2427156"/>
            <a:ext cx="509075" cy="76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添加笔记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修改笔记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删除笔记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查看笔记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5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7886700" cy="285273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分布式设计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117TGp_report_diagram_v2</Template>
  <TotalTime>211</TotalTime>
  <Words>380</Words>
  <Application>Microsoft Office PowerPoint</Application>
  <PresentationFormat>全屏显示(4:3)</PresentationFormat>
  <Paragraphs>88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Verdana</vt:lpstr>
      <vt:lpstr>Wingdings</vt:lpstr>
      <vt:lpstr>sample</vt:lpstr>
      <vt:lpstr>  Android云笔记APP</vt:lpstr>
      <vt:lpstr>Contents</vt:lpstr>
      <vt:lpstr>系统设计</vt:lpstr>
      <vt:lpstr>系统设计</vt:lpstr>
      <vt:lpstr>系统设计</vt:lpstr>
      <vt:lpstr>系统设计</vt:lpstr>
      <vt:lpstr>数据库设计</vt:lpstr>
      <vt:lpstr>数据库设计</vt:lpstr>
      <vt:lpstr>分布式设计</vt:lpstr>
      <vt:lpstr>分布式设计</vt:lpstr>
      <vt:lpstr>分布式设计</vt:lpstr>
      <vt:lpstr>分布式设计</vt:lpstr>
      <vt:lpstr>分布式设计</vt:lpstr>
      <vt:lpstr>分布式设计</vt:lpstr>
      <vt:lpstr>功能实现</vt:lpstr>
      <vt:lpstr>功能实现</vt:lpstr>
      <vt:lpstr>功能实现</vt:lpstr>
      <vt:lpstr>展示</vt:lpstr>
      <vt:lpstr>展示</vt:lpstr>
      <vt:lpstr>展示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ximin yan</dc:creator>
  <cp:lastModifiedBy>ximin yan</cp:lastModifiedBy>
  <cp:revision>17</cp:revision>
  <dcterms:created xsi:type="dcterms:W3CDTF">2016-01-11T12:22:52Z</dcterms:created>
  <dcterms:modified xsi:type="dcterms:W3CDTF">2016-07-29T11:21:49Z</dcterms:modified>
</cp:coreProperties>
</file>