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óviles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Diseño</a:t>
            </a:r>
            <a:r>
              <a:rPr lang="en-US" dirty="0" smtClean="0"/>
              <a:t> de la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Controlador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controladores</a:t>
            </a:r>
            <a:r>
              <a:rPr lang="en-US" dirty="0" smtClean="0"/>
              <a:t> son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encargan</a:t>
            </a:r>
            <a:r>
              <a:rPr lang="en-US" dirty="0" smtClean="0"/>
              <a:t> de </a:t>
            </a:r>
            <a:r>
              <a:rPr lang="en-US" dirty="0" err="1" smtClean="0"/>
              <a:t>recibir</a:t>
            </a:r>
            <a:r>
              <a:rPr lang="en-US" dirty="0" smtClean="0"/>
              <a:t>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producidos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consultar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 y </a:t>
            </a:r>
            <a:r>
              <a:rPr lang="en-US" dirty="0" err="1" smtClean="0"/>
              <a:t>mostrar</a:t>
            </a:r>
            <a:r>
              <a:rPr lang="en-US" dirty="0" smtClean="0"/>
              <a:t> la vista </a:t>
            </a:r>
            <a:r>
              <a:rPr lang="en-US" dirty="0" err="1" smtClean="0"/>
              <a:t>correspondiente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la </a:t>
            </a:r>
            <a:r>
              <a:rPr lang="en-US" dirty="0" err="1" smtClean="0"/>
              <a:t>programaci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vistas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propio</a:t>
            </a:r>
            <a:r>
              <a:rPr lang="en-US" dirty="0" smtClean="0"/>
              <a:t> </a:t>
            </a:r>
            <a:r>
              <a:rPr lang="en-US" dirty="0" err="1" smtClean="0"/>
              <a:t>controlador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heredar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 vista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clasificación</a:t>
            </a:r>
            <a:r>
              <a:rPr lang="en-US" dirty="0" smtClean="0"/>
              <a:t>: </a:t>
            </a:r>
            <a:r>
              <a:rPr lang="en-US" dirty="0" err="1" smtClean="0"/>
              <a:t>controladores</a:t>
            </a:r>
            <a:r>
              <a:rPr lang="en-US" dirty="0" smtClean="0"/>
              <a:t> de </a:t>
            </a:r>
            <a:r>
              <a:rPr lang="en-US" dirty="0" err="1" smtClean="0"/>
              <a:t>tabla</a:t>
            </a:r>
            <a:r>
              <a:rPr lang="en-US" dirty="0" smtClean="0"/>
              <a:t> y de vista.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Home</a:t>
            </a:r>
            <a:endParaRPr lang="en-US" dirty="0"/>
          </a:p>
        </p:txBody>
      </p:sp>
      <p:pic>
        <p:nvPicPr>
          <p:cNvPr id="4" name="Content Placeholder 3" descr="ma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/>
        </p:blipFill>
        <p:spPr>
          <a:xfrm>
            <a:off x="-240549" y="1600200"/>
            <a:ext cx="4038600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49195" y="1600200"/>
            <a:ext cx="533760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 vista “Home”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encargada</a:t>
            </a:r>
            <a:r>
              <a:rPr lang="en-US" dirty="0" smtClean="0"/>
              <a:t> de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la vista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carga</a:t>
            </a:r>
            <a:r>
              <a:rPr lang="en-US" dirty="0" smtClean="0"/>
              <a:t> al </a:t>
            </a:r>
            <a:r>
              <a:rPr lang="en-US" dirty="0" err="1" smtClean="0"/>
              <a:t>iniciar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tareas</a:t>
            </a:r>
            <a:r>
              <a:rPr lang="en-US" dirty="0" smtClean="0"/>
              <a:t> en “Inbox”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categorías</a:t>
            </a:r>
            <a:r>
              <a:rPr lang="en-US" dirty="0" smtClean="0"/>
              <a:t> extra </a:t>
            </a:r>
          </a:p>
          <a:p>
            <a:r>
              <a:rPr lang="en-US" dirty="0" smtClean="0"/>
              <a:t>Da </a:t>
            </a:r>
            <a:r>
              <a:rPr lang="en-US" dirty="0" err="1" smtClean="0"/>
              <a:t>acceso</a:t>
            </a:r>
            <a:r>
              <a:rPr lang="en-US" dirty="0" smtClean="0"/>
              <a:t> a la vista “Add Task”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Home</a:t>
            </a:r>
            <a:endParaRPr lang="en-US" dirty="0"/>
          </a:p>
        </p:txBody>
      </p:sp>
      <p:pic>
        <p:nvPicPr>
          <p:cNvPr id="5" name="Content Placeholder 4" descr="extra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70774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565" y="1600200"/>
            <a:ext cx="51422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extra </a:t>
            </a:r>
            <a:r>
              <a:rPr lang="en-US" dirty="0" err="1" smtClean="0"/>
              <a:t>basta</a:t>
            </a:r>
            <a:r>
              <a:rPr lang="en-US" dirty="0" smtClean="0"/>
              <a:t> con pulsar el </a:t>
            </a:r>
            <a:r>
              <a:rPr lang="en-US" dirty="0" err="1" smtClean="0"/>
              <a:t>bot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de la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endParaRPr lang="en-US" dirty="0"/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la vista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ubicadas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 “Trash” y “Done”</a:t>
            </a:r>
          </a:p>
          <a:p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no </a:t>
            </a:r>
            <a:r>
              <a:rPr lang="en-US" dirty="0" err="1" smtClean="0"/>
              <a:t>completadas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3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ategor</a:t>
            </a:r>
            <a:r>
              <a:rPr lang="en-US" dirty="0" err="1" smtClean="0"/>
              <a:t>ías</a:t>
            </a:r>
            <a:endParaRPr lang="en-US" dirty="0"/>
          </a:p>
        </p:txBody>
      </p:sp>
      <p:pic>
        <p:nvPicPr>
          <p:cNvPr id="5" name="Content Placeholder 4" descr="categor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39549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9" y="1600200"/>
            <a:ext cx="5351561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Basado</a:t>
            </a:r>
            <a:r>
              <a:rPr lang="en-US" dirty="0" smtClean="0"/>
              <a:t> en la </a:t>
            </a:r>
            <a:r>
              <a:rPr lang="en-US" dirty="0" err="1" smtClean="0"/>
              <a:t>jerarqu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organización</a:t>
            </a:r>
            <a:r>
              <a:rPr lang="en-US" dirty="0" smtClean="0"/>
              <a:t> de vistas Master-Detail</a:t>
            </a:r>
          </a:p>
          <a:p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incluidas</a:t>
            </a:r>
            <a:r>
              <a:rPr lang="en-US" dirty="0" smtClean="0"/>
              <a:t> en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categor</a:t>
            </a:r>
            <a:r>
              <a:rPr lang="en-US" dirty="0" err="1" smtClean="0"/>
              <a:t>ía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los </a:t>
            </a:r>
            <a:r>
              <a:rPr lang="en-US" dirty="0" err="1" smtClean="0"/>
              <a:t>detalles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endParaRPr lang="en-US" dirty="0" smtClean="0"/>
          </a:p>
          <a:p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extra de </a:t>
            </a:r>
            <a:r>
              <a:rPr lang="en-US" dirty="0" err="1" smtClean="0"/>
              <a:t>visualización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ategor</a:t>
            </a:r>
            <a:r>
              <a:rPr lang="en-US" dirty="0" err="1" smtClean="0"/>
              <a:t>ías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9195" y="1600200"/>
            <a:ext cx="5337605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Esta</a:t>
            </a:r>
            <a:r>
              <a:rPr lang="en-US" dirty="0" smtClean="0"/>
              <a:t> vista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un dialog </a:t>
            </a:r>
            <a:r>
              <a:rPr lang="en-US" dirty="0" err="1" smtClean="0"/>
              <a:t>mediante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tareas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: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</a:t>
            </a:r>
            <a:r>
              <a:rPr lang="en-US" dirty="0" err="1" smtClean="0"/>
              <a:t>completadas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prioridad</a:t>
            </a:r>
            <a:endParaRPr lang="en-US" dirty="0" smtClean="0"/>
          </a:p>
          <a:p>
            <a:r>
              <a:rPr lang="en-US" dirty="0" err="1" smtClean="0"/>
              <a:t>Facilita</a:t>
            </a:r>
            <a:r>
              <a:rPr lang="en-US" dirty="0" smtClean="0"/>
              <a:t> la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hay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or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14954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106877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tarea</a:t>
            </a:r>
            <a:endParaRPr lang="en-US" dirty="0"/>
          </a:p>
        </p:txBody>
      </p:sp>
      <p:pic>
        <p:nvPicPr>
          <p:cNvPr id="5" name="Content Placeholder 4" descr="task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226595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9194" y="1600200"/>
            <a:ext cx="533760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muestran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/>
          </a:p>
          <a:p>
            <a:r>
              <a:rPr lang="en-US" dirty="0" smtClean="0"/>
              <a:t>Vista </a:t>
            </a:r>
            <a:r>
              <a:rPr lang="en-US" dirty="0" err="1" smtClean="0"/>
              <a:t>meramente</a:t>
            </a:r>
            <a:r>
              <a:rPr lang="en-US" dirty="0" smtClean="0"/>
              <a:t> </a:t>
            </a:r>
            <a:r>
              <a:rPr lang="en-US" dirty="0" err="1" smtClean="0"/>
              <a:t>informativa</a:t>
            </a:r>
            <a:r>
              <a:rPr lang="en-US" dirty="0" smtClean="0"/>
              <a:t>: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la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endParaRPr lang="en-US" dirty="0" smtClean="0"/>
          </a:p>
          <a:p>
            <a:r>
              <a:rPr lang="en-US" dirty="0" err="1" smtClean="0"/>
              <a:t>Provee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marcarla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completada</a:t>
            </a:r>
            <a:r>
              <a:rPr lang="en-US" dirty="0" smtClean="0"/>
              <a:t>.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cambiará</a:t>
            </a:r>
            <a:r>
              <a:rPr lang="en-US" dirty="0" smtClean="0"/>
              <a:t> de </a:t>
            </a:r>
            <a:r>
              <a:rPr lang="en-US" dirty="0" err="1" smtClean="0"/>
              <a:t>categoría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 </a:t>
            </a:r>
            <a:r>
              <a:rPr lang="en-US" dirty="0" err="1" smtClean="0"/>
              <a:t>acceso</a:t>
            </a:r>
            <a:r>
              <a:rPr lang="en-US" dirty="0" smtClean="0"/>
              <a:t> a la vista de </a:t>
            </a:r>
            <a:r>
              <a:rPr lang="en-US" dirty="0" err="1" smtClean="0"/>
              <a:t>edición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5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566" y="1600200"/>
            <a:ext cx="514223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r>
              <a:rPr lang="en-US" dirty="0" smtClean="0"/>
              <a:t> de los </a:t>
            </a:r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colocarse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en “Inbox”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de la </a:t>
            </a:r>
            <a:r>
              <a:rPr lang="en-US" dirty="0" err="1" smtClean="0"/>
              <a:t>biblioteca</a:t>
            </a:r>
            <a:r>
              <a:rPr lang="en-US" dirty="0" smtClean="0"/>
              <a:t> de Apple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con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controlador</a:t>
            </a:r>
            <a:r>
              <a:rPr lang="en-US" dirty="0" smtClean="0"/>
              <a:t> de la vista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encargado</a:t>
            </a:r>
            <a:r>
              <a:rPr lang="en-US" dirty="0" smtClean="0"/>
              <a:t> de </a:t>
            </a:r>
            <a:r>
              <a:rPr lang="en-US" dirty="0" err="1" smtClean="0"/>
              <a:t>recibir</a:t>
            </a:r>
            <a:r>
              <a:rPr lang="en-US" dirty="0" smtClean="0"/>
              <a:t> y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producidos</a:t>
            </a:r>
            <a:endParaRPr lang="en-US" dirty="0" smtClean="0"/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retroceder</a:t>
            </a:r>
            <a:r>
              <a:rPr lang="en-US" dirty="0" smtClean="0"/>
              <a:t> a la vista anterior sin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guardado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36807" r="-36807"/>
          <a:stretch>
            <a:fillRect/>
          </a:stretch>
        </p:blipFill>
        <p:spPr>
          <a:xfrm>
            <a:off x="-198684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4597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1285" y="1600200"/>
            <a:ext cx="536551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Vista </a:t>
            </a:r>
            <a:r>
              <a:rPr lang="en-US" dirty="0" err="1" smtClean="0"/>
              <a:t>accesible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“Home”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introducci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r>
              <a:rPr lang="en-US" dirty="0" smtClean="0"/>
              <a:t>. </a:t>
            </a:r>
            <a:r>
              <a:rPr lang="en-US" dirty="0" err="1" smtClean="0"/>
              <a:t>Posteriormente</a:t>
            </a:r>
            <a:r>
              <a:rPr lang="en-US" dirty="0" smtClean="0"/>
              <a:t> se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se </a:t>
            </a:r>
            <a:r>
              <a:rPr lang="en-US" dirty="0" err="1" smtClean="0"/>
              <a:t>agregará</a:t>
            </a:r>
            <a:r>
              <a:rPr lang="en-US" dirty="0" smtClean="0"/>
              <a:t> a la </a:t>
            </a:r>
            <a:r>
              <a:rPr lang="en-US" dirty="0" err="1" smtClean="0"/>
              <a:t>categoría</a:t>
            </a:r>
            <a:r>
              <a:rPr lang="en-US" dirty="0" smtClean="0"/>
              <a:t> “Inbox” </a:t>
            </a:r>
            <a:r>
              <a:rPr lang="en-US" dirty="0" err="1" smtClean="0"/>
              <a:t>automáticamente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fecha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de </a:t>
            </a:r>
            <a:r>
              <a:rPr lang="en-US" dirty="0" err="1" smtClean="0"/>
              <a:t>creación</a:t>
            </a:r>
            <a:r>
              <a:rPr lang="en-US" dirty="0" smtClean="0"/>
              <a:t>, y no se </a:t>
            </a:r>
            <a:r>
              <a:rPr lang="en-US" dirty="0" err="1" smtClean="0"/>
              <a:t>permitirá</a:t>
            </a:r>
            <a:r>
              <a:rPr lang="en-US" dirty="0" smtClean="0"/>
              <a:t> </a:t>
            </a:r>
            <a:r>
              <a:rPr lang="en-US" dirty="0" err="1" smtClean="0"/>
              <a:t>cambiarla</a:t>
            </a:r>
            <a:endParaRPr lang="en-US" dirty="0"/>
          </a:p>
        </p:txBody>
      </p:sp>
      <p:pic>
        <p:nvPicPr>
          <p:cNvPr id="5" name="Content Placeholder 4" descr="ad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6746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380318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</a:t>
            </a:r>
            <a:r>
              <a:rPr lang="en-US" dirty="0" smtClean="0"/>
              <a:t> extra: </a:t>
            </a:r>
            <a:r>
              <a:rPr lang="en-US" dirty="0" err="1" smtClean="0"/>
              <a:t>alertas</a:t>
            </a:r>
            <a:endParaRPr lang="en-US" dirty="0"/>
          </a:p>
        </p:txBody>
      </p:sp>
      <p:pic>
        <p:nvPicPr>
          <p:cNvPr id="5" name="Content Placeholder 4" descr="alert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07" r="-36807"/>
          <a:stretch>
            <a:fillRect/>
          </a:stretch>
        </p:blipFill>
        <p:spPr>
          <a:xfrm>
            <a:off x="-167460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4340" y="1600200"/>
            <a:ext cx="5072460" cy="4525963"/>
          </a:xfrm>
        </p:spPr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al </a:t>
            </a:r>
            <a:r>
              <a:rPr lang="en-US" dirty="0" err="1" smtClean="0"/>
              <a:t>d</a:t>
            </a:r>
            <a:r>
              <a:rPr lang="en-US" dirty="0" err="1" smtClean="0"/>
              <a:t>ía</a:t>
            </a:r>
            <a:r>
              <a:rPr lang="en-US" dirty="0" smtClean="0"/>
              <a:t> se </a:t>
            </a:r>
            <a:r>
              <a:rPr lang="en-US" dirty="0" err="1" smtClean="0"/>
              <a:t>mandará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recordarle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categoría</a:t>
            </a:r>
            <a:r>
              <a:rPr lang="en-US" dirty="0" smtClean="0"/>
              <a:t> “Inbox”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en </a:t>
            </a:r>
            <a:r>
              <a:rPr lang="en-US" dirty="0" err="1" smtClean="0"/>
              <a:t>ella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alerta</a:t>
            </a:r>
            <a:r>
              <a:rPr lang="en-US" dirty="0" smtClean="0"/>
              <a:t> se re-</a:t>
            </a:r>
            <a:r>
              <a:rPr lang="en-US" dirty="0" err="1" smtClean="0"/>
              <a:t>programará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inicie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Metodolog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organización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enfocada</a:t>
            </a:r>
            <a:r>
              <a:rPr lang="en-US" dirty="0" smtClean="0"/>
              <a:t> a la </a:t>
            </a:r>
            <a:r>
              <a:rPr lang="en-US" dirty="0" err="1" smtClean="0"/>
              <a:t>productividad</a:t>
            </a:r>
            <a:endParaRPr lang="en-US" dirty="0" smtClean="0"/>
          </a:p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se </a:t>
            </a:r>
            <a:r>
              <a:rPr lang="en-US" dirty="0" err="1" smtClean="0"/>
              <a:t>olvide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hacerlas</a:t>
            </a:r>
            <a:endParaRPr lang="en-US" dirty="0" smtClean="0"/>
          </a:p>
          <a:p>
            <a:r>
              <a:rPr lang="en-US" dirty="0" err="1" smtClean="0"/>
              <a:t>Estructuración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en </a:t>
            </a:r>
            <a:r>
              <a:rPr lang="en-US" dirty="0" err="1" smtClean="0"/>
              <a:t>categorías</a:t>
            </a:r>
            <a:endParaRPr lang="en-US" dirty="0"/>
          </a:p>
          <a:p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categoría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tendrán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o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relevancia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Categoría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: “Inbox”</a:t>
            </a:r>
          </a:p>
        </p:txBody>
      </p:sp>
    </p:spTree>
    <p:extLst>
      <p:ext uri="{BB962C8B-B14F-4D97-AF65-F5344CB8AC3E}">
        <p14:creationId xmlns:p14="http://schemas.microsoft.com/office/powerpoint/2010/main" val="316230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en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Inbox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recién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 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r>
              <a:rPr lang="en-US" dirty="0" smtClean="0"/>
              <a:t> </a:t>
            </a:r>
            <a:r>
              <a:rPr lang="en-US" dirty="0" err="1" smtClean="0"/>
              <a:t>asignada</a:t>
            </a:r>
            <a:r>
              <a:rPr lang="en-US" dirty="0" smtClean="0"/>
              <a:t>. </a:t>
            </a:r>
          </a:p>
          <a:p>
            <a:r>
              <a:rPr lang="en-US" u="sng" dirty="0" smtClean="0"/>
              <a:t>Next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óximamente</a:t>
            </a:r>
            <a:r>
              <a:rPr lang="en-US" dirty="0" smtClean="0"/>
              <a:t>. </a:t>
            </a:r>
            <a:r>
              <a:rPr lang="en-US" dirty="0" smtClean="0"/>
              <a:t>“</a:t>
            </a:r>
            <a:r>
              <a:rPr lang="en-US" dirty="0" err="1" smtClean="0"/>
              <a:t>Comprar</a:t>
            </a:r>
            <a:r>
              <a:rPr lang="en-US" dirty="0" smtClean="0"/>
              <a:t> el pan”.</a:t>
            </a:r>
          </a:p>
          <a:p>
            <a:r>
              <a:rPr lang="en-US" u="sng" dirty="0" smtClean="0"/>
              <a:t>Waiting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podrían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en next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dependemos</a:t>
            </a:r>
            <a:r>
              <a:rPr lang="en-US" dirty="0" smtClean="0"/>
              <a:t> de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realizarlas</a:t>
            </a:r>
            <a:r>
              <a:rPr lang="en-US" dirty="0" smtClean="0"/>
              <a:t>. </a:t>
            </a:r>
            <a:r>
              <a:rPr lang="en-US" dirty="0" smtClean="0"/>
              <a:t>“</a:t>
            </a:r>
            <a:r>
              <a:rPr lang="en-US" dirty="0" err="1" smtClean="0"/>
              <a:t>Ir</a:t>
            </a:r>
            <a:r>
              <a:rPr lang="en-US" dirty="0" smtClean="0"/>
              <a:t> de picnic un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soleado</a:t>
            </a:r>
            <a:r>
              <a:rPr lang="en-US" dirty="0" smtClean="0"/>
              <a:t>”.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8639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en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Project</a:t>
            </a:r>
            <a:r>
              <a:rPr lang="en-US" dirty="0" smtClean="0"/>
              <a:t>: </a:t>
            </a:r>
            <a:r>
              <a:rPr lang="en-US" dirty="0" err="1" smtClean="0"/>
              <a:t>relacionadas</a:t>
            </a:r>
            <a:r>
              <a:rPr lang="en-US" dirty="0" smtClean="0"/>
              <a:t> con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. “</a:t>
            </a:r>
            <a:r>
              <a:rPr lang="en-US" dirty="0" err="1" smtClean="0"/>
              <a:t>Corregir</a:t>
            </a:r>
            <a:r>
              <a:rPr lang="en-US" dirty="0" smtClean="0"/>
              <a:t> los </a:t>
            </a:r>
            <a:r>
              <a:rPr lang="en-US" dirty="0" err="1" smtClean="0"/>
              <a:t>fallos</a:t>
            </a:r>
            <a:r>
              <a:rPr lang="en-US" dirty="0" smtClean="0"/>
              <a:t> en la </a:t>
            </a:r>
            <a:r>
              <a:rPr lang="en-US" dirty="0" err="1" smtClean="0"/>
              <a:t>interfaz</a:t>
            </a:r>
            <a:r>
              <a:rPr lang="en-US" dirty="0" smtClean="0"/>
              <a:t> de la </a:t>
            </a:r>
            <a:r>
              <a:rPr lang="en-US" dirty="0" err="1" smtClean="0"/>
              <a:t>pr</a:t>
            </a:r>
            <a:r>
              <a:rPr lang="en-US" dirty="0" err="1" smtClean="0"/>
              <a:t>áctica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programación</a:t>
            </a:r>
            <a:r>
              <a:rPr lang="en-US" dirty="0" smtClean="0"/>
              <a:t>”</a:t>
            </a:r>
          </a:p>
          <a:p>
            <a:r>
              <a:rPr lang="en-US" u="sng" dirty="0" smtClean="0"/>
              <a:t>Someday</a:t>
            </a:r>
            <a:r>
              <a:rPr lang="en-US" dirty="0" smtClean="0"/>
              <a:t>: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quieren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día</a:t>
            </a:r>
            <a:r>
              <a:rPr lang="en-US" dirty="0" smtClean="0"/>
              <a:t>, o planes de </a:t>
            </a:r>
            <a:r>
              <a:rPr lang="en-US" dirty="0" err="1" smtClean="0"/>
              <a:t>futuro</a:t>
            </a:r>
            <a:r>
              <a:rPr lang="en-US" dirty="0" smtClean="0"/>
              <a:t>. “</a:t>
            </a:r>
            <a:r>
              <a:rPr lang="en-US" dirty="0" err="1" smtClean="0"/>
              <a:t>Comprar</a:t>
            </a:r>
            <a:r>
              <a:rPr lang="en-US" dirty="0" smtClean="0"/>
              <a:t> un Mac”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990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Trash</a:t>
            </a:r>
            <a:r>
              <a:rPr lang="en-US" dirty="0" smtClean="0"/>
              <a:t>: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u="sng" dirty="0" smtClean="0"/>
              <a:t>Done</a:t>
            </a:r>
            <a:r>
              <a:rPr lang="en-US" dirty="0" smtClean="0"/>
              <a:t>: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ha </a:t>
            </a:r>
            <a:r>
              <a:rPr lang="en-US" dirty="0" err="1" smtClean="0"/>
              <a:t>marcado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completadas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2606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Metodolog</a:t>
            </a:r>
            <a:r>
              <a:rPr lang="en-US" dirty="0" err="1" smtClean="0"/>
              <a:t>ía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-Vista-</a:t>
            </a:r>
            <a:r>
              <a:rPr lang="en-US" dirty="0" err="1" smtClean="0"/>
              <a:t>Controlador</a:t>
            </a:r>
            <a:r>
              <a:rPr lang="en-US" dirty="0" smtClean="0"/>
              <a:t> (MVC)</a:t>
            </a:r>
          </a:p>
          <a:p>
            <a:r>
              <a:rPr lang="en-US" u="sng" dirty="0" err="1" smtClean="0"/>
              <a:t>Modelo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aquellas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controlan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a los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Vista:</a:t>
            </a:r>
            <a:r>
              <a:rPr lang="en-US" dirty="0" smtClean="0"/>
              <a:t> interfaces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interactuar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Controlador</a:t>
            </a:r>
            <a:r>
              <a:rPr lang="en-US" smtClean="0"/>
              <a:t>: 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manejan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responden</a:t>
            </a:r>
            <a:r>
              <a:rPr lang="en-US" dirty="0" smtClean="0"/>
              <a:t> a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consultando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9625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de la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: </a:t>
            </a:r>
            <a:r>
              <a:rPr lang="en-US" dirty="0" err="1" smtClean="0"/>
              <a:t>clase</a:t>
            </a:r>
            <a:r>
              <a:rPr lang="en-US" dirty="0" smtClean="0"/>
              <a:t> Task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: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descripción</a:t>
            </a:r>
            <a:r>
              <a:rPr lang="en-US" dirty="0" smtClean="0"/>
              <a:t> </a:t>
            </a:r>
            <a:r>
              <a:rPr lang="en-US" dirty="0" err="1" smtClean="0"/>
              <a:t>prioridad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 y </a:t>
            </a:r>
            <a:r>
              <a:rPr lang="en-US" dirty="0" err="1" smtClean="0"/>
              <a:t>categoría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33" y="3540852"/>
            <a:ext cx="5258260" cy="25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Manejador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: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TaskDataController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áctica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recomendada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Apple de </a:t>
            </a:r>
            <a:r>
              <a:rPr lang="en-US" dirty="0" err="1" smtClean="0"/>
              <a:t>cara</a:t>
            </a:r>
            <a:r>
              <a:rPr lang="en-US" dirty="0" smtClean="0"/>
              <a:t> a </a:t>
            </a:r>
            <a:r>
              <a:rPr lang="en-US" dirty="0" err="1" smtClean="0"/>
              <a:t>mantener</a:t>
            </a:r>
            <a:r>
              <a:rPr lang="en-US" dirty="0" smtClean="0"/>
              <a:t> la </a:t>
            </a:r>
            <a:r>
              <a:rPr lang="en-US" dirty="0" err="1" smtClean="0"/>
              <a:t>simplicidad</a:t>
            </a:r>
            <a:r>
              <a:rPr lang="en-US" dirty="0" smtClean="0"/>
              <a:t> y </a:t>
            </a:r>
            <a:r>
              <a:rPr lang="en-US" dirty="0" err="1" smtClean="0"/>
              <a:t>solidez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  <a:p>
            <a:r>
              <a:rPr lang="en-US" dirty="0" err="1" smtClean="0"/>
              <a:t>Encapsula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operatividad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inserci</a:t>
            </a:r>
            <a:r>
              <a:rPr lang="en-US" dirty="0" err="1" smtClean="0"/>
              <a:t>ón</a:t>
            </a:r>
            <a:r>
              <a:rPr lang="en-US" dirty="0" smtClean="0"/>
              <a:t>, </a:t>
            </a:r>
            <a:r>
              <a:rPr lang="en-US" dirty="0" err="1" smtClean="0"/>
              <a:t>borrado</a:t>
            </a:r>
            <a:r>
              <a:rPr lang="en-US" dirty="0" smtClean="0"/>
              <a:t> y </a:t>
            </a:r>
            <a:r>
              <a:rPr lang="en-US" dirty="0" err="1" smtClean="0"/>
              <a:t>edición</a:t>
            </a:r>
            <a:endParaRPr lang="en-US" dirty="0" smtClean="0"/>
          </a:p>
          <a:p>
            <a:r>
              <a:rPr lang="en-US" dirty="0" err="1" smtClean="0"/>
              <a:t>Interiormente</a:t>
            </a:r>
            <a:r>
              <a:rPr lang="en-US" dirty="0" smtClean="0"/>
              <a:t>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arrays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agrupadas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79" r="-1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35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879</Words>
  <Application>Microsoft Macintosh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Desarrollo de Software para Dispositivos Móviles</vt:lpstr>
      <vt:lpstr>Getting Things Done</vt:lpstr>
      <vt:lpstr>Categorías en GTD</vt:lpstr>
      <vt:lpstr>Categorías en GTD</vt:lpstr>
      <vt:lpstr>Categorías extra</vt:lpstr>
      <vt:lpstr>Diseño de la aplicación</vt:lpstr>
      <vt:lpstr>Diseño de la aplicación: Modelo</vt:lpstr>
      <vt:lpstr>Diseño de la aplicación: Modelo</vt:lpstr>
      <vt:lpstr>Diseño de la aplicación: Modelo</vt:lpstr>
      <vt:lpstr>Diseño de la aplicación: Controlador</vt:lpstr>
      <vt:lpstr>Interfaz de usuario: Home</vt:lpstr>
      <vt:lpstr>Interfaz de usuario: Home</vt:lpstr>
      <vt:lpstr>Interfaz de usuario: categorías</vt:lpstr>
      <vt:lpstr>Interfaz de usuario: categorías</vt:lpstr>
      <vt:lpstr>Interfaz de usuario: detalle de tarea</vt:lpstr>
      <vt:lpstr>Vista de usuario: edición de tarea</vt:lpstr>
      <vt:lpstr>Vista de usuario: añadir una tarea</vt:lpstr>
      <vt:lpstr>Funcionalidad extra: alertas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José Molina</dc:creator>
  <cp:lastModifiedBy>José Molina</cp:lastModifiedBy>
  <cp:revision>18</cp:revision>
  <dcterms:created xsi:type="dcterms:W3CDTF">2013-05-16T08:36:54Z</dcterms:created>
  <dcterms:modified xsi:type="dcterms:W3CDTF">2013-05-16T10:36:43Z</dcterms:modified>
</cp:coreProperties>
</file>