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594FA47-8609-7D40-9104-3E861BDF598C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5DF0FCE-AF31-8044-BB41-B1A2A60B67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Móviles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5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Edición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36807" r="-36807"/>
          <a:stretch>
            <a:fillRect/>
          </a:stretch>
        </p:blipFill>
        <p:spPr>
          <a:xfrm>
            <a:off x="2559030" y="1600200"/>
            <a:ext cx="4038600" cy="4525963"/>
          </a:xfrm>
        </p:spPr>
      </p:pic>
      <p:sp>
        <p:nvSpPr>
          <p:cNvPr id="5" name="Left Brace 4"/>
          <p:cNvSpPr/>
          <p:nvPr/>
        </p:nvSpPr>
        <p:spPr>
          <a:xfrm>
            <a:off x="2839357" y="4018643"/>
            <a:ext cx="789214" cy="1070428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944" y="4338739"/>
            <a:ext cx="18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Categorías</a:t>
            </a:r>
            <a:r>
              <a:rPr lang="en-US" dirty="0" smtClean="0"/>
              <a:t> GTD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578929" y="2032000"/>
            <a:ext cx="1018701" cy="5261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76571" y="1600200"/>
            <a:ext cx="226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Confirma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endParaRPr lang="en-US" dirty="0" smtClean="0"/>
          </a:p>
          <a:p>
            <a:r>
              <a:rPr lang="en-US" dirty="0" err="1" smtClean="0"/>
              <a:t>Vuelve</a:t>
            </a:r>
            <a:r>
              <a:rPr lang="en-US" dirty="0" smtClean="0"/>
              <a:t> al </a:t>
            </a:r>
            <a:r>
              <a:rPr lang="en-US" dirty="0" err="1" smtClean="0"/>
              <a:t>listado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67643" y="2246531"/>
            <a:ext cx="1260928" cy="3116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4000" y="1902741"/>
            <a:ext cx="20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Cancela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endParaRPr lang="en-US" dirty="0" smtClean="0"/>
          </a:p>
          <a:p>
            <a:r>
              <a:rPr lang="en-US" dirty="0" err="1" smtClean="0"/>
              <a:t>Vuelve</a:t>
            </a:r>
            <a:r>
              <a:rPr lang="en-US" dirty="0" smtClean="0"/>
              <a:t> al </a:t>
            </a:r>
            <a:r>
              <a:rPr lang="en-US" dirty="0" err="1" smtClean="0"/>
              <a:t>listado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2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Notificaciones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Recordar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Notificación</a:t>
            </a:r>
            <a:r>
              <a:rPr lang="en-US" dirty="0" smtClean="0"/>
              <a:t> </a:t>
            </a:r>
            <a:r>
              <a:rPr lang="en-US" dirty="0" err="1" smtClean="0"/>
              <a:t>periódica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4" descr="aler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07" r="-36807"/>
          <a:stretch>
            <a:fillRect/>
          </a:stretch>
        </p:blipFill>
        <p:spPr>
          <a:xfrm>
            <a:off x="2844908" y="2771939"/>
            <a:ext cx="3448020" cy="38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3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</a:t>
            </a:r>
            <a:r>
              <a:rPr lang="en-US" dirty="0" err="1" smtClean="0"/>
              <a:t>Fuente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8285" y="3059668"/>
            <a:ext cx="50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Moliholy</a:t>
            </a:r>
            <a:r>
              <a:rPr lang="en-US" dirty="0"/>
              <a:t>/</a:t>
            </a:r>
            <a:r>
              <a:rPr lang="en-US" dirty="0" err="1"/>
              <a:t>DSDM_iPhone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8215" y="5083405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2F97B5"/>
                </a:solidFill>
              </a:rPr>
              <a:t>Jos</a:t>
            </a:r>
            <a:r>
              <a:rPr lang="en-US" dirty="0" smtClean="0">
                <a:solidFill>
                  <a:srgbClr val="2F97B5"/>
                </a:solidFill>
              </a:rPr>
              <a:t>é Molina </a:t>
            </a:r>
            <a:r>
              <a:rPr lang="en-US" dirty="0" err="1" smtClean="0">
                <a:solidFill>
                  <a:srgbClr val="2F97B5"/>
                </a:solidFill>
              </a:rPr>
              <a:t>Colmenero</a:t>
            </a:r>
            <a:endParaRPr lang="en-US" dirty="0" smtClean="0">
              <a:solidFill>
                <a:srgbClr val="2F97B5"/>
              </a:solidFill>
            </a:endParaRPr>
          </a:p>
          <a:p>
            <a:pPr algn="ctr"/>
            <a:r>
              <a:rPr lang="en-US" dirty="0" smtClean="0">
                <a:solidFill>
                  <a:srgbClr val="2F97B5"/>
                </a:solidFill>
              </a:rPr>
              <a:t>José </a:t>
            </a:r>
            <a:r>
              <a:rPr lang="en-US" dirty="0" err="1" smtClean="0">
                <a:solidFill>
                  <a:srgbClr val="2F97B5"/>
                </a:solidFill>
              </a:rPr>
              <a:t>Ladislao</a:t>
            </a:r>
            <a:r>
              <a:rPr lang="en-US" dirty="0" smtClean="0">
                <a:solidFill>
                  <a:srgbClr val="2F97B5"/>
                </a:solidFill>
              </a:rPr>
              <a:t> </a:t>
            </a:r>
            <a:r>
              <a:rPr lang="en-US" dirty="0" err="1" smtClean="0">
                <a:solidFill>
                  <a:srgbClr val="2F97B5"/>
                </a:solidFill>
              </a:rPr>
              <a:t>Lainez</a:t>
            </a:r>
            <a:r>
              <a:rPr lang="en-US" dirty="0" smtClean="0">
                <a:solidFill>
                  <a:srgbClr val="2F97B5"/>
                </a:solidFill>
              </a:rPr>
              <a:t> Ortega</a:t>
            </a:r>
            <a:endParaRPr lang="en-US" dirty="0">
              <a:solidFill>
                <a:srgbClr val="2F9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8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enfocado</a:t>
            </a:r>
            <a:r>
              <a:rPr lang="en-US" dirty="0" smtClean="0"/>
              <a:t> a </a:t>
            </a:r>
            <a:r>
              <a:rPr lang="en-US" dirty="0" err="1" smtClean="0"/>
              <a:t>productividad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Objetivo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Liberar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de </a:t>
            </a:r>
            <a:r>
              <a:rPr lang="en-US" dirty="0" err="1" smtClean="0"/>
              <a:t>recordar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Enfocarse</a:t>
            </a:r>
            <a:r>
              <a:rPr lang="en-US" dirty="0" smtClean="0"/>
              <a:t> en la </a:t>
            </a:r>
            <a:r>
              <a:rPr lang="en-US" dirty="0" err="1" smtClean="0"/>
              <a:t>tarea</a:t>
            </a:r>
            <a:r>
              <a:rPr lang="en-US" dirty="0" smtClean="0"/>
              <a:t> actual.</a:t>
            </a:r>
          </a:p>
          <a:p>
            <a:r>
              <a:rPr lang="en-US" dirty="0" err="1" smtClean="0"/>
              <a:t>Mecanismos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Categorías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Revisión</a:t>
            </a:r>
            <a:r>
              <a:rPr lang="en-US" dirty="0" smtClean="0"/>
              <a:t> </a:t>
            </a:r>
            <a:r>
              <a:rPr lang="en-US" dirty="0" err="1" smtClean="0"/>
              <a:t>diaria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25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Categorías</a:t>
            </a:r>
            <a:r>
              <a:rPr lang="en-US" dirty="0" smtClean="0"/>
              <a:t> GTD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Inbox:</a:t>
            </a:r>
          </a:p>
          <a:p>
            <a:pPr lvl="1"/>
            <a:r>
              <a:rPr lang="en-US" dirty="0" err="1" smtClean="0"/>
              <a:t>Nuevas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creadas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Next:</a:t>
            </a:r>
          </a:p>
          <a:p>
            <a:pPr lvl="1"/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realizarse</a:t>
            </a:r>
            <a:r>
              <a:rPr lang="en-US" dirty="0" smtClean="0"/>
              <a:t> </a:t>
            </a:r>
            <a:r>
              <a:rPr lang="en-US" dirty="0" err="1" smtClean="0"/>
              <a:t>próximamente</a:t>
            </a:r>
            <a:r>
              <a:rPr lang="en-US" dirty="0"/>
              <a:t> </a:t>
            </a:r>
            <a:r>
              <a:rPr lang="en-US" dirty="0" smtClean="0"/>
              <a:t>(1~2 </a:t>
            </a:r>
            <a:r>
              <a:rPr lang="en-US" dirty="0" err="1" smtClean="0"/>
              <a:t>días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Ej</a:t>
            </a:r>
            <a:r>
              <a:rPr lang="en-US" dirty="0" smtClean="0"/>
              <a:t>: “</a:t>
            </a:r>
            <a:r>
              <a:rPr lang="en-US" dirty="0" err="1" smtClean="0"/>
              <a:t>Comprar</a:t>
            </a:r>
            <a:r>
              <a:rPr lang="en-US" dirty="0" smtClean="0"/>
              <a:t> pan”.</a:t>
            </a:r>
          </a:p>
          <a:p>
            <a:r>
              <a:rPr lang="en-US" dirty="0" smtClean="0"/>
              <a:t>Waiting:</a:t>
            </a:r>
            <a:endParaRPr lang="en-US" dirty="0"/>
          </a:p>
          <a:p>
            <a:pPr lvl="1"/>
            <a:r>
              <a:rPr lang="en-US" dirty="0" err="1" smtClean="0"/>
              <a:t>Dependemos</a:t>
            </a:r>
            <a:r>
              <a:rPr lang="en-US" dirty="0" smtClean="0"/>
              <a:t> de </a:t>
            </a:r>
            <a:r>
              <a:rPr lang="en-US" dirty="0" err="1" smtClean="0"/>
              <a:t>alguien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primero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</a:t>
            </a:r>
            <a:r>
              <a:rPr lang="en-US" dirty="0" smtClean="0"/>
              <a:t>: “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HTML. </a:t>
            </a:r>
            <a:r>
              <a:rPr lang="en-US" dirty="0" err="1" smtClean="0"/>
              <a:t>Esperando</a:t>
            </a:r>
            <a:r>
              <a:rPr lang="en-US" dirty="0" smtClean="0"/>
              <a:t> </a:t>
            </a:r>
            <a:r>
              <a:rPr lang="en-US" dirty="0" err="1" smtClean="0"/>
              <a:t>Diseño</a:t>
            </a:r>
            <a:r>
              <a:rPr lang="en-US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78208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Categorías</a:t>
            </a:r>
            <a:r>
              <a:rPr lang="en-US" dirty="0" smtClean="0"/>
              <a:t> GTD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Project:</a:t>
            </a:r>
          </a:p>
          <a:p>
            <a:pPr lvl="1"/>
            <a:r>
              <a:rPr lang="en-US" dirty="0" err="1" smtClean="0"/>
              <a:t>Proyectos</a:t>
            </a:r>
            <a:r>
              <a:rPr lang="en-US" dirty="0" smtClean="0"/>
              <a:t> a largo </a:t>
            </a:r>
            <a:r>
              <a:rPr lang="en-US" dirty="0" err="1" smtClean="0"/>
              <a:t>plazo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</a:t>
            </a:r>
            <a:r>
              <a:rPr lang="en-US" dirty="0" smtClean="0"/>
              <a:t>: “</a:t>
            </a:r>
            <a:r>
              <a:rPr lang="en-US" dirty="0" err="1" smtClean="0"/>
              <a:t>Comprar</a:t>
            </a:r>
            <a:r>
              <a:rPr lang="en-US" dirty="0" smtClean="0"/>
              <a:t> </a:t>
            </a:r>
            <a:r>
              <a:rPr lang="en-US" dirty="0" err="1" smtClean="0"/>
              <a:t>madera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casa del </a:t>
            </a:r>
            <a:r>
              <a:rPr lang="en-US" dirty="0" err="1" smtClean="0"/>
              <a:t>perro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Someday:</a:t>
            </a:r>
          </a:p>
          <a:p>
            <a:pPr lvl="1"/>
            <a:r>
              <a:rPr lang="en-US" dirty="0" err="1" smtClean="0"/>
              <a:t>Deseos</a:t>
            </a:r>
            <a:r>
              <a:rPr lang="en-US" dirty="0" smtClean="0"/>
              <a:t> </a:t>
            </a:r>
            <a:r>
              <a:rPr lang="en-US" smtClean="0"/>
              <a:t>o ideas </a:t>
            </a:r>
            <a:r>
              <a:rPr lang="en-US" dirty="0" smtClean="0"/>
              <a:t>de </a:t>
            </a:r>
            <a:r>
              <a:rPr lang="en-US" dirty="0" err="1" smtClean="0"/>
              <a:t>futuro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</a:t>
            </a:r>
            <a:r>
              <a:rPr lang="en-US" dirty="0" smtClean="0"/>
              <a:t>: “</a:t>
            </a:r>
            <a:r>
              <a:rPr lang="en-US" dirty="0" err="1" smtClean="0"/>
              <a:t>Comprar</a:t>
            </a:r>
            <a:r>
              <a:rPr lang="en-US" dirty="0" smtClean="0"/>
              <a:t> un iPhone 5”.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7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Funcionamiento</a:t>
            </a:r>
            <a:r>
              <a:rPr lang="en-US" dirty="0" smtClean="0"/>
              <a:t> GTD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Guardadas</a:t>
            </a:r>
            <a:r>
              <a:rPr lang="en-US" dirty="0" smtClean="0"/>
              <a:t> en Inbox.</a:t>
            </a:r>
          </a:p>
          <a:p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o dos </a:t>
            </a:r>
            <a:r>
              <a:rPr lang="en-US" dirty="0" err="1" smtClean="0"/>
              <a:t>veces</a:t>
            </a:r>
            <a:r>
              <a:rPr lang="en-US" dirty="0" smtClean="0"/>
              <a:t> al </a:t>
            </a:r>
            <a:r>
              <a:rPr lang="en-US" dirty="0" err="1" smtClean="0"/>
              <a:t>día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en Inbox:</a:t>
            </a:r>
          </a:p>
          <a:p>
            <a:pPr lvl="2"/>
            <a:r>
              <a:rPr lang="en-US" dirty="0" err="1" smtClean="0"/>
              <a:t>Asignar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Vaciar</a:t>
            </a:r>
            <a:r>
              <a:rPr lang="en-US" dirty="0" smtClean="0"/>
              <a:t> Inbox.</a:t>
            </a:r>
          </a:p>
          <a:p>
            <a:pPr lvl="1"/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resto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completadas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Reasignar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Tareas</a:t>
            </a:r>
            <a:r>
              <a:rPr lang="en-US" dirty="0" smtClean="0"/>
              <a:t> Next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puedan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, </a:t>
            </a:r>
            <a:r>
              <a:rPr lang="en-US" dirty="0" err="1" smtClean="0"/>
              <a:t>hacerlas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9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 GTD:</a:t>
            </a:r>
          </a:p>
          <a:p>
            <a:pPr lvl="1"/>
            <a:r>
              <a:rPr lang="en-US" dirty="0" smtClean="0"/>
              <a:t>Inbox.</a:t>
            </a:r>
          </a:p>
          <a:p>
            <a:pPr lvl="1"/>
            <a:r>
              <a:rPr lang="en-US" dirty="0" smtClean="0"/>
              <a:t>Next.</a:t>
            </a:r>
          </a:p>
          <a:p>
            <a:pPr lvl="1"/>
            <a:r>
              <a:rPr lang="en-US" dirty="0" smtClean="0"/>
              <a:t>Waiting.</a:t>
            </a:r>
          </a:p>
          <a:p>
            <a:pPr lvl="1"/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Someday.</a:t>
            </a:r>
          </a:p>
          <a:p>
            <a:r>
              <a:rPr lang="en-US" dirty="0" smtClean="0"/>
              <a:t>Dos </a:t>
            </a:r>
            <a:r>
              <a:rPr lang="en-US" dirty="0" err="1" smtClean="0"/>
              <a:t>categorías</a:t>
            </a:r>
            <a:r>
              <a:rPr lang="en-US" dirty="0" smtClean="0"/>
              <a:t> extra:</a:t>
            </a:r>
          </a:p>
          <a:p>
            <a:pPr lvl="1"/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Trash.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227286" y="1805214"/>
            <a:ext cx="816428" cy="3819072"/>
          </a:xfrm>
          <a:prstGeom prst="rightBrace">
            <a:avLst>
              <a:gd name="adj1" fmla="val 8333"/>
              <a:gd name="adj2" fmla="val 497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43286" y="3392715"/>
            <a:ext cx="197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NSMutableArray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2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Notas</a:t>
            </a:r>
            <a:r>
              <a:rPr lang="en-US" dirty="0" smtClean="0"/>
              <a:t>/</a:t>
            </a:r>
            <a:r>
              <a:rPr lang="en-US" dirty="0" err="1" smtClean="0"/>
              <a:t>descripción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Categoría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Prioridad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creación</a:t>
            </a:r>
            <a:r>
              <a:rPr lang="en-US" dirty="0" smtClean="0"/>
              <a:t>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191000" y="2095500"/>
            <a:ext cx="381000" cy="716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89500" y="2286000"/>
            <a:ext cx="74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97B5"/>
                </a:solidFill>
              </a:rPr>
              <a:t>GTD</a:t>
            </a:r>
            <a:endParaRPr lang="en-US" dirty="0">
              <a:solidFill>
                <a:srgbClr val="2F97B5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191000" y="2921000"/>
            <a:ext cx="381000" cy="11883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9500" y="3325977"/>
            <a:ext cx="75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F97B5"/>
                </a:solidFill>
              </a:rPr>
              <a:t>Extra</a:t>
            </a:r>
            <a:endParaRPr lang="en-US" dirty="0">
              <a:solidFill>
                <a:srgbClr val="2F9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3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Inicio</a:t>
            </a:r>
            <a:endParaRPr lang="en-US" dirty="0"/>
          </a:p>
        </p:txBody>
      </p:sp>
      <p:pic>
        <p:nvPicPr>
          <p:cNvPr id="6" name="Content Placeholder 3" descr="ma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/>
        </p:blipFill>
        <p:spPr>
          <a:xfrm>
            <a:off x="2576246" y="1600200"/>
            <a:ext cx="4038600" cy="4525963"/>
          </a:xfrm>
        </p:spPr>
      </p:pic>
      <p:sp>
        <p:nvSpPr>
          <p:cNvPr id="7" name="Left Brace 6"/>
          <p:cNvSpPr/>
          <p:nvPr/>
        </p:nvSpPr>
        <p:spPr>
          <a:xfrm>
            <a:off x="2844605" y="3029857"/>
            <a:ext cx="852714" cy="1850572"/>
          </a:xfrm>
          <a:prstGeom prst="leftBrace">
            <a:avLst>
              <a:gd name="adj1" fmla="val 8333"/>
              <a:gd name="adj2" fmla="val 84066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519" y="4418390"/>
            <a:ext cx="18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Categorías</a:t>
            </a:r>
            <a:r>
              <a:rPr lang="en-US" dirty="0" smtClean="0"/>
              <a:t> GTD</a:t>
            </a:r>
            <a:endParaRPr lang="en-US" dirty="0"/>
          </a:p>
        </p:txBody>
      </p:sp>
      <p:pic>
        <p:nvPicPr>
          <p:cNvPr id="9" name="Content Placeholder 4" descr="extr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0" y="330074"/>
            <a:ext cx="3087013" cy="34595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373199" y="2067366"/>
            <a:ext cx="1324120" cy="509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Content Placeholder 4" descr="ad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5580131" y="1600200"/>
            <a:ext cx="4038600" cy="452596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580131" y="2577254"/>
            <a:ext cx="881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9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Categoría</a:t>
            </a:r>
            <a:endParaRPr lang="en-US" dirty="0"/>
          </a:p>
        </p:txBody>
      </p:sp>
      <p:pic>
        <p:nvPicPr>
          <p:cNvPr id="4" name="Content Placeholder 4" descr="categor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2445809" y="1600200"/>
            <a:ext cx="4038600" cy="4525963"/>
          </a:xfrm>
        </p:spPr>
      </p:pic>
      <p:pic>
        <p:nvPicPr>
          <p:cNvPr id="5" name="Content Placeholder 5" descr="s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141923" y="494658"/>
            <a:ext cx="3253423" cy="364603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376714" y="1600201"/>
            <a:ext cx="2775857" cy="903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Content Placeholder 4" descr="tas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5624477" y="1600200"/>
            <a:ext cx="4038600" cy="45259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413860" y="2901729"/>
            <a:ext cx="10705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2892336" y="2762668"/>
            <a:ext cx="593300" cy="2530901"/>
          </a:xfrm>
          <a:prstGeom prst="leftBrace">
            <a:avLst>
              <a:gd name="adj1" fmla="val 8333"/>
              <a:gd name="adj2" fmla="val 8846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6828" y="4777402"/>
            <a:ext cx="207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Listado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152571" y="4700245"/>
            <a:ext cx="1670376" cy="15667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93540" y="6266993"/>
            <a:ext cx="23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completado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601653" y="5061802"/>
            <a:ext cx="0" cy="1205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60348" y="6266993"/>
            <a:ext cx="208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Enviar</a:t>
            </a:r>
            <a:r>
              <a:rPr lang="en-US" dirty="0" smtClean="0"/>
              <a:t> a </a:t>
            </a:r>
            <a:r>
              <a:rPr lang="en-US" dirty="0" err="1" smtClean="0"/>
              <a:t>papelera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294</TotalTime>
  <Words>276</Words>
  <Application>Microsoft Macintosh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GTasks</vt:lpstr>
      <vt:lpstr>Getting Things Done</vt:lpstr>
      <vt:lpstr>Categorías GTD</vt:lpstr>
      <vt:lpstr>Categorías GTD</vt:lpstr>
      <vt:lpstr>Funcionamiento GTD</vt:lpstr>
      <vt:lpstr>Diseño</vt:lpstr>
      <vt:lpstr>Diseño</vt:lpstr>
      <vt:lpstr>Inicio</vt:lpstr>
      <vt:lpstr>Categoría</vt:lpstr>
      <vt:lpstr>Edición</vt:lpstr>
      <vt:lpstr>Notificaciones</vt:lpstr>
      <vt:lpstr>Código Fuente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</dc:title>
  <dc:creator>Jose ladislao Lainez ortega</dc:creator>
  <cp:lastModifiedBy>Jose ladislao Lainez ortega</cp:lastModifiedBy>
  <cp:revision>19</cp:revision>
  <dcterms:created xsi:type="dcterms:W3CDTF">2013-05-16T11:47:03Z</dcterms:created>
  <dcterms:modified xsi:type="dcterms:W3CDTF">2013-05-16T16:44:03Z</dcterms:modified>
</cp:coreProperties>
</file>